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7" r:id="rId3"/>
    <p:sldId id="297" r:id="rId4"/>
    <p:sldId id="298" r:id="rId5"/>
    <p:sldId id="299" r:id="rId6"/>
    <p:sldId id="300" r:id="rId7"/>
    <p:sldId id="302" r:id="rId8"/>
  </p:sldIdLst>
  <p:sldSz cx="9144000" cy="5143500" type="screen16x9"/>
  <p:notesSz cx="6858000" cy="9144000"/>
  <p:embeddedFontLst>
    <p:embeddedFont>
      <p:font typeface="Fjalla One" panose="020B0604020202020204" charset="0"/>
      <p:regular r:id="rId10"/>
    </p:embeddedFont>
    <p:embeddedFont>
      <p:font typeface="Fira Sans" panose="020B0604020202020204" charset="0"/>
      <p:regular r:id="rId11"/>
      <p:bold r:id="rId12"/>
      <p:italic r:id="rId13"/>
      <p:boldItalic r:id="rId14"/>
    </p:embeddedFont>
    <p:embeddedFont>
      <p:font typeface="Cabin" pitchFamily="2" charset="0"/>
      <p:regular r:id="rId15"/>
      <p:bold r:id="rId16"/>
    </p:embeddedFont>
    <p:embeddedFont>
      <p:font typeface="Ubuntu" panose="020B0504030602030204" pitchFamily="34" charset="0"/>
      <p:regular r:id="rId17"/>
    </p:embeddedFont>
    <p:embeddedFont>
      <p:font typeface="Alexandria" panose="020B0604020202020204" charset="-78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F51"/>
    <a:srgbClr val="CBEEFC"/>
    <a:srgbClr val="434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9EBA20-C678-416A-BAFF-DF1714BD2224}">
  <a:tblStyle styleId="{999EBA20-C678-416A-BAFF-DF1714BD22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C11615-9A83-4700-B8E9-5431E93CA1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94476-EBC3-4585-A1D4-AFEB26E81FA8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7604B0E-F101-4866-87CF-8F000CB2E483}">
      <dgm:prSet phldrT="[Text]" custT="1"/>
      <dgm:spPr>
        <a:solidFill>
          <a:srgbClr val="FFF1C5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chose the name of the team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8A962511-4115-44F3-8626-2C4C20FF4B84}" type="parTrans" cxnId="{FDFCE99B-9942-44DE-A877-6745FC65B888}">
      <dgm:prSet/>
      <dgm:spPr/>
      <dgm:t>
        <a:bodyPr/>
        <a:lstStyle/>
        <a:p>
          <a:endParaRPr lang="en-US"/>
        </a:p>
      </dgm:t>
    </dgm:pt>
    <dgm:pt modelId="{3508E934-413A-4C30-A27A-91CF65273019}" type="sibTrans" cxnId="{FDFCE99B-9942-44DE-A877-6745FC65B888}">
      <dgm:prSet/>
      <dgm:spPr>
        <a:solidFill>
          <a:srgbClr val="FFF1C5"/>
        </a:solidFill>
      </dgm:spPr>
      <dgm:t>
        <a:bodyPr/>
        <a:lstStyle/>
        <a:p>
          <a:endParaRPr lang="en-US"/>
        </a:p>
      </dgm:t>
    </dgm:pt>
    <dgm:pt modelId="{8190FA22-BEAD-4725-8BB8-9BF485F358F8}">
      <dgm:prSet phldrT="[Text]" custT="1"/>
      <dgm:spPr>
        <a:solidFill>
          <a:srgbClr val="FFECA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assigned roles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1050350E-DFAB-4971-B006-03329DA189F4}" type="parTrans" cxnId="{D3495FB0-FE93-4A23-9D0B-FBF759719D47}">
      <dgm:prSet/>
      <dgm:spPr/>
      <dgm:t>
        <a:bodyPr/>
        <a:lstStyle/>
        <a:p>
          <a:endParaRPr lang="en-US"/>
        </a:p>
      </dgm:t>
    </dgm:pt>
    <dgm:pt modelId="{844773CE-66CB-4FB7-A3D8-8F2009EABB45}" type="sibTrans" cxnId="{D3495FB0-FE93-4A23-9D0B-FBF759719D47}">
      <dgm:prSet/>
      <dgm:spPr>
        <a:solidFill>
          <a:srgbClr val="FFECAF"/>
        </a:solidFill>
      </dgm:spPr>
      <dgm:t>
        <a:bodyPr/>
        <a:lstStyle/>
        <a:p>
          <a:endParaRPr lang="en-US"/>
        </a:p>
      </dgm:t>
    </dgm:pt>
    <dgm:pt modelId="{F98F64DC-5C79-47C2-85CB-34B007AC568C}">
      <dgm:prSet phldrT="[Text]" custT="1"/>
      <dgm:spPr>
        <a:solidFill>
          <a:srgbClr val="FFE38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logo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0CD1AB90-077B-40A8-B908-18532FC0FB31}" type="parTrans" cxnId="{9CD242BE-7699-4B50-8BC9-ABA6B6C20349}">
      <dgm:prSet/>
      <dgm:spPr/>
      <dgm:t>
        <a:bodyPr/>
        <a:lstStyle/>
        <a:p>
          <a:endParaRPr lang="en-US"/>
        </a:p>
      </dgm:t>
    </dgm:pt>
    <dgm:pt modelId="{05E30910-C2ED-4BBE-91A8-DDEC4503E85A}" type="sibTrans" cxnId="{9CD242BE-7699-4B50-8BC9-ABA6B6C20349}">
      <dgm:prSet/>
      <dgm:spPr>
        <a:solidFill>
          <a:srgbClr val="FFE389"/>
        </a:solidFill>
      </dgm:spPr>
      <dgm:t>
        <a:bodyPr/>
        <a:lstStyle/>
        <a:p>
          <a:endParaRPr lang="en-US"/>
        </a:p>
      </dgm:t>
    </dgm:pt>
    <dgm:pt modelId="{06142C71-73D2-4457-B990-03D5273DBD5E}">
      <dgm:prSet phldrT="[Text]" custT="1"/>
      <dgm:spPr>
        <a:solidFill>
          <a:srgbClr val="FFD653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wrote the code for the app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4C9AC614-0F7F-4B07-A4B0-6520F9D617FA}" type="parTrans" cxnId="{DCA5CEF5-EDC7-47D5-818A-0C7FBEA3ABB9}">
      <dgm:prSet/>
      <dgm:spPr/>
      <dgm:t>
        <a:bodyPr/>
        <a:lstStyle/>
        <a:p>
          <a:endParaRPr lang="en-US"/>
        </a:p>
      </dgm:t>
    </dgm:pt>
    <dgm:pt modelId="{6E14D921-8A95-4916-B927-3F1181CF9F40}" type="sibTrans" cxnId="{DCA5CEF5-EDC7-47D5-818A-0C7FBEA3ABB9}">
      <dgm:prSet/>
      <dgm:spPr>
        <a:solidFill>
          <a:srgbClr val="FFD653"/>
        </a:solidFill>
      </dgm:spPr>
      <dgm:t>
        <a:bodyPr/>
        <a:lstStyle/>
        <a:p>
          <a:endParaRPr lang="en-US"/>
        </a:p>
      </dgm:t>
    </dgm:pt>
    <dgm:pt modelId="{3B7F35E3-D35F-4E9A-9D4A-210DA025A0F0}">
      <dgm:prSet phldrT="[Text]" custT="1"/>
      <dgm:spPr>
        <a:solidFill>
          <a:srgbClr val="FFCD2D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README.md file</a:t>
          </a:r>
          <a:endParaRPr lang="en-US" sz="18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4DCD760E-D691-4413-BB4E-8CBC6DD04CA6}" type="parTrans" cxnId="{FF5A506F-D271-477C-A3BF-6D86934E8392}">
      <dgm:prSet/>
      <dgm:spPr/>
      <dgm:t>
        <a:bodyPr/>
        <a:lstStyle/>
        <a:p>
          <a:endParaRPr lang="en-US"/>
        </a:p>
      </dgm:t>
    </dgm:pt>
    <dgm:pt modelId="{A979148E-58DE-4F39-A2D3-C4FB9A083EF9}" type="sibTrans" cxnId="{FF5A506F-D271-477C-A3BF-6D86934E8392}">
      <dgm:prSet/>
      <dgm:spPr>
        <a:solidFill>
          <a:srgbClr val="FFCD2D"/>
        </a:solidFill>
      </dgm:spPr>
      <dgm:t>
        <a:bodyPr/>
        <a:lstStyle/>
        <a:p>
          <a:endParaRPr lang="en-US"/>
        </a:p>
      </dgm:t>
    </dgm:pt>
    <dgm:pt modelId="{0C8489BF-5B3B-4F4D-82B9-2A8ED6A33555}">
      <dgm:prSet custT="1"/>
      <dgm:spPr>
        <a:solidFill>
          <a:srgbClr val="FEC20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presentation and the documentation</a:t>
          </a:r>
          <a:endParaRPr lang="en-US" sz="1600" dirty="0">
            <a:solidFill>
              <a:schemeClr val="bg1">
                <a:lumMod val="10000"/>
              </a:schemeClr>
            </a:solidFill>
            <a:latin typeface="Signika"/>
          </a:endParaRPr>
        </a:p>
      </dgm:t>
    </dgm:pt>
    <dgm:pt modelId="{F5F8D56A-447C-4E62-879F-5DCB389B4DC9}" type="parTrans" cxnId="{F53046DE-E516-4068-8692-6D57137E26A2}">
      <dgm:prSet/>
      <dgm:spPr/>
      <dgm:t>
        <a:bodyPr/>
        <a:lstStyle/>
        <a:p>
          <a:endParaRPr lang="en-US"/>
        </a:p>
      </dgm:t>
    </dgm:pt>
    <dgm:pt modelId="{AE67F6A8-1921-4B9D-A569-D30F6B2CFA90}" type="sibTrans" cxnId="{F53046DE-E516-4068-8692-6D57137E26A2}">
      <dgm:prSet/>
      <dgm:spPr/>
      <dgm:t>
        <a:bodyPr/>
        <a:lstStyle/>
        <a:p>
          <a:endParaRPr lang="en-US"/>
        </a:p>
      </dgm:t>
    </dgm:pt>
    <dgm:pt modelId="{96CC5194-ED48-4286-AB7D-84D0C8A0D8D7}" type="pres">
      <dgm:prSet presAssocID="{46294476-EBC3-4585-A1D4-AFEB26E81F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E25DDD-6D4A-4484-BB9E-CF8F071F96B7}" type="pres">
      <dgm:prSet presAssocID="{27604B0E-F101-4866-87CF-8F000CB2E48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ECC4BC-D11B-4A3A-AF9E-37071EE51EC8}" type="pres">
      <dgm:prSet presAssocID="{3508E934-413A-4C30-A27A-91CF65273019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AC7E472-CD66-4791-AA50-4E093276C9C0}" type="pres">
      <dgm:prSet presAssocID="{3508E934-413A-4C30-A27A-91CF6527301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8F045BD-0FA8-4875-8C34-CA481ECE6C59}" type="pres">
      <dgm:prSet presAssocID="{8190FA22-BEAD-4725-8BB8-9BF485F358F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855CC-5EAA-455A-BED4-E611C5BA03BB}" type="pres">
      <dgm:prSet presAssocID="{844773CE-66CB-4FB7-A3D8-8F2009EABB4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14B6121-1C91-44EE-B9C2-37B6132AAF7F}" type="pres">
      <dgm:prSet presAssocID="{844773CE-66CB-4FB7-A3D8-8F2009EABB4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3C7F90F0-BE81-4901-BABB-49C86CCD2CBC}" type="pres">
      <dgm:prSet presAssocID="{F98F64DC-5C79-47C2-85CB-34B007AC568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1AC5D-7545-4D3B-AFEB-2954560C8A82}" type="pres">
      <dgm:prSet presAssocID="{05E30910-C2ED-4BBE-91A8-DDEC4503E85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2FB6F846-B183-4C74-8774-9E58C969A4E1}" type="pres">
      <dgm:prSet presAssocID="{05E30910-C2ED-4BBE-91A8-DDEC4503E85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66A6F8B-BD19-4CA1-8F69-3ECDE410FB8E}" type="pres">
      <dgm:prSet presAssocID="{06142C71-73D2-4457-B990-03D5273DBD5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BC9D7-1160-48F4-B490-15C7F428B09A}" type="pres">
      <dgm:prSet presAssocID="{6E14D921-8A95-4916-B927-3F1181CF9F4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E8867D7-D22F-49AF-9B89-9AC14724801F}" type="pres">
      <dgm:prSet presAssocID="{6E14D921-8A95-4916-B927-3F1181CF9F4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9BA1D382-6DE6-48B7-988E-C9F5113915EE}" type="pres">
      <dgm:prSet presAssocID="{3B7F35E3-D35F-4E9A-9D4A-210DA025A0F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A0522-5533-4FC3-A641-AC225D16844B}" type="pres">
      <dgm:prSet presAssocID="{A979148E-58DE-4F39-A2D3-C4FB9A083EF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D004D4B-C15A-48AE-8345-BA2C66903EBF}" type="pres">
      <dgm:prSet presAssocID="{A979148E-58DE-4F39-A2D3-C4FB9A083EF9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AD4CFFF8-DE9E-4B85-98A2-07CC9CD1834E}" type="pres">
      <dgm:prSet presAssocID="{0C8489BF-5B3B-4F4D-82B9-2A8ED6A3355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4764D9-C2AC-49D8-8B32-9AB467654802}" type="presOf" srcId="{27604B0E-F101-4866-87CF-8F000CB2E483}" destId="{0AE25DDD-6D4A-4484-BB9E-CF8F071F96B7}" srcOrd="0" destOrd="0" presId="urn:microsoft.com/office/officeart/2005/8/layout/process5"/>
    <dgm:cxn modelId="{C948280A-517F-4AA0-A5BB-62B4C011BF89}" type="presOf" srcId="{46294476-EBC3-4585-A1D4-AFEB26E81FA8}" destId="{96CC5194-ED48-4286-AB7D-84D0C8A0D8D7}" srcOrd="0" destOrd="0" presId="urn:microsoft.com/office/officeart/2005/8/layout/process5"/>
    <dgm:cxn modelId="{483F018F-A4FE-4E83-92C5-B7A935B365B5}" type="presOf" srcId="{3508E934-413A-4C30-A27A-91CF65273019}" destId="{CAC7E472-CD66-4791-AA50-4E093276C9C0}" srcOrd="1" destOrd="0" presId="urn:microsoft.com/office/officeart/2005/8/layout/process5"/>
    <dgm:cxn modelId="{9CEA1891-24F1-4A69-BA19-7453A09638FD}" type="presOf" srcId="{3B7F35E3-D35F-4E9A-9D4A-210DA025A0F0}" destId="{9BA1D382-6DE6-48B7-988E-C9F5113915EE}" srcOrd="0" destOrd="0" presId="urn:microsoft.com/office/officeart/2005/8/layout/process5"/>
    <dgm:cxn modelId="{9CD242BE-7699-4B50-8BC9-ABA6B6C20349}" srcId="{46294476-EBC3-4585-A1D4-AFEB26E81FA8}" destId="{F98F64DC-5C79-47C2-85CB-34B007AC568C}" srcOrd="2" destOrd="0" parTransId="{0CD1AB90-077B-40A8-B908-18532FC0FB31}" sibTransId="{05E30910-C2ED-4BBE-91A8-DDEC4503E85A}"/>
    <dgm:cxn modelId="{D3495FB0-FE93-4A23-9D0B-FBF759719D47}" srcId="{46294476-EBC3-4585-A1D4-AFEB26E81FA8}" destId="{8190FA22-BEAD-4725-8BB8-9BF485F358F8}" srcOrd="1" destOrd="0" parTransId="{1050350E-DFAB-4971-B006-03329DA189F4}" sibTransId="{844773CE-66CB-4FB7-A3D8-8F2009EABB45}"/>
    <dgm:cxn modelId="{B744C08E-DAF4-46F6-A2C6-3DDCCC2F3E7C}" type="presOf" srcId="{05E30910-C2ED-4BBE-91A8-DDEC4503E85A}" destId="{5621AC5D-7545-4D3B-AFEB-2954560C8A82}" srcOrd="0" destOrd="0" presId="urn:microsoft.com/office/officeart/2005/8/layout/process5"/>
    <dgm:cxn modelId="{B6C03173-D6AD-4FF1-A432-CE43EDEFA781}" type="presOf" srcId="{F98F64DC-5C79-47C2-85CB-34B007AC568C}" destId="{3C7F90F0-BE81-4901-BABB-49C86CCD2CBC}" srcOrd="0" destOrd="0" presId="urn:microsoft.com/office/officeart/2005/8/layout/process5"/>
    <dgm:cxn modelId="{879A9DE9-815B-450B-9BD6-FAC7A971AAD6}" type="presOf" srcId="{6E14D921-8A95-4916-B927-3F1181CF9F40}" destId="{F72BC9D7-1160-48F4-B490-15C7F428B09A}" srcOrd="0" destOrd="0" presId="urn:microsoft.com/office/officeart/2005/8/layout/process5"/>
    <dgm:cxn modelId="{A8C9A9A9-27C4-4360-BA2C-1BEF3990401E}" type="presOf" srcId="{844773CE-66CB-4FB7-A3D8-8F2009EABB45}" destId="{114B6121-1C91-44EE-B9C2-37B6132AAF7F}" srcOrd="1" destOrd="0" presId="urn:microsoft.com/office/officeart/2005/8/layout/process5"/>
    <dgm:cxn modelId="{AF75CF08-AC42-44AE-875C-8F9DBE620CD7}" type="presOf" srcId="{A979148E-58DE-4F39-A2D3-C4FB9A083EF9}" destId="{BD004D4B-C15A-48AE-8345-BA2C66903EBF}" srcOrd="1" destOrd="0" presId="urn:microsoft.com/office/officeart/2005/8/layout/process5"/>
    <dgm:cxn modelId="{F53046DE-E516-4068-8692-6D57137E26A2}" srcId="{46294476-EBC3-4585-A1D4-AFEB26E81FA8}" destId="{0C8489BF-5B3B-4F4D-82B9-2A8ED6A33555}" srcOrd="5" destOrd="0" parTransId="{F5F8D56A-447C-4E62-879F-5DCB389B4DC9}" sibTransId="{AE67F6A8-1921-4B9D-A569-D30F6B2CFA90}"/>
    <dgm:cxn modelId="{0FE0F3B0-C6BC-432D-8C36-95066C6DDA4A}" type="presOf" srcId="{8190FA22-BEAD-4725-8BB8-9BF485F358F8}" destId="{48F045BD-0FA8-4875-8C34-CA481ECE6C59}" srcOrd="0" destOrd="0" presId="urn:microsoft.com/office/officeart/2005/8/layout/process5"/>
    <dgm:cxn modelId="{042B8995-5618-4BE7-ADF7-54182C8F9CC9}" type="presOf" srcId="{05E30910-C2ED-4BBE-91A8-DDEC4503E85A}" destId="{2FB6F846-B183-4C74-8774-9E58C969A4E1}" srcOrd="1" destOrd="0" presId="urn:microsoft.com/office/officeart/2005/8/layout/process5"/>
    <dgm:cxn modelId="{DCA5CEF5-EDC7-47D5-818A-0C7FBEA3ABB9}" srcId="{46294476-EBC3-4585-A1D4-AFEB26E81FA8}" destId="{06142C71-73D2-4457-B990-03D5273DBD5E}" srcOrd="3" destOrd="0" parTransId="{4C9AC614-0F7F-4B07-A4B0-6520F9D617FA}" sibTransId="{6E14D921-8A95-4916-B927-3F1181CF9F40}"/>
    <dgm:cxn modelId="{65321A91-68A6-49D7-817C-D1EC4AC29687}" type="presOf" srcId="{6E14D921-8A95-4916-B927-3F1181CF9F40}" destId="{5E8867D7-D22F-49AF-9B89-9AC14724801F}" srcOrd="1" destOrd="0" presId="urn:microsoft.com/office/officeart/2005/8/layout/process5"/>
    <dgm:cxn modelId="{C5A77FE7-1C12-4FA7-9BA2-1BA59C5F18AA}" type="presOf" srcId="{844773CE-66CB-4FB7-A3D8-8F2009EABB45}" destId="{D65855CC-5EAA-455A-BED4-E611C5BA03BB}" srcOrd="0" destOrd="0" presId="urn:microsoft.com/office/officeart/2005/8/layout/process5"/>
    <dgm:cxn modelId="{FDFCE99B-9942-44DE-A877-6745FC65B888}" srcId="{46294476-EBC3-4585-A1D4-AFEB26E81FA8}" destId="{27604B0E-F101-4866-87CF-8F000CB2E483}" srcOrd="0" destOrd="0" parTransId="{8A962511-4115-44F3-8626-2C4C20FF4B84}" sibTransId="{3508E934-413A-4C30-A27A-91CF65273019}"/>
    <dgm:cxn modelId="{FF5A506F-D271-477C-A3BF-6D86934E8392}" srcId="{46294476-EBC3-4585-A1D4-AFEB26E81FA8}" destId="{3B7F35E3-D35F-4E9A-9D4A-210DA025A0F0}" srcOrd="4" destOrd="0" parTransId="{4DCD760E-D691-4413-BB4E-8CBC6DD04CA6}" sibTransId="{A979148E-58DE-4F39-A2D3-C4FB9A083EF9}"/>
    <dgm:cxn modelId="{BC292721-396A-43DD-8366-3F77EA639F99}" type="presOf" srcId="{3508E934-413A-4C30-A27A-91CF65273019}" destId="{CFECC4BC-D11B-4A3A-AF9E-37071EE51EC8}" srcOrd="0" destOrd="0" presId="urn:microsoft.com/office/officeart/2005/8/layout/process5"/>
    <dgm:cxn modelId="{445BD231-4DE1-4396-93FD-98F3873501FF}" type="presOf" srcId="{06142C71-73D2-4457-B990-03D5273DBD5E}" destId="{266A6F8B-BD19-4CA1-8F69-3ECDE410FB8E}" srcOrd="0" destOrd="0" presId="urn:microsoft.com/office/officeart/2005/8/layout/process5"/>
    <dgm:cxn modelId="{7B4B85ED-0078-4E38-9902-EC48142DE929}" type="presOf" srcId="{A979148E-58DE-4F39-A2D3-C4FB9A083EF9}" destId="{1BBA0522-5533-4FC3-A641-AC225D16844B}" srcOrd="0" destOrd="0" presId="urn:microsoft.com/office/officeart/2005/8/layout/process5"/>
    <dgm:cxn modelId="{3D61A4F3-5F89-4A21-A99D-80A918CA7750}" type="presOf" srcId="{0C8489BF-5B3B-4F4D-82B9-2A8ED6A33555}" destId="{AD4CFFF8-DE9E-4B85-98A2-07CC9CD1834E}" srcOrd="0" destOrd="0" presId="urn:microsoft.com/office/officeart/2005/8/layout/process5"/>
    <dgm:cxn modelId="{56A6B794-64D8-4A9B-8508-0C3CF13E8166}" type="presParOf" srcId="{96CC5194-ED48-4286-AB7D-84D0C8A0D8D7}" destId="{0AE25DDD-6D4A-4484-BB9E-CF8F071F96B7}" srcOrd="0" destOrd="0" presId="urn:microsoft.com/office/officeart/2005/8/layout/process5"/>
    <dgm:cxn modelId="{06DA0ABA-F66B-45E2-8A5B-66DEFDE04AC8}" type="presParOf" srcId="{96CC5194-ED48-4286-AB7D-84D0C8A0D8D7}" destId="{CFECC4BC-D11B-4A3A-AF9E-37071EE51EC8}" srcOrd="1" destOrd="0" presId="urn:microsoft.com/office/officeart/2005/8/layout/process5"/>
    <dgm:cxn modelId="{FDD9120F-55AB-431F-8B5A-03CC045EC9FE}" type="presParOf" srcId="{CFECC4BC-D11B-4A3A-AF9E-37071EE51EC8}" destId="{CAC7E472-CD66-4791-AA50-4E093276C9C0}" srcOrd="0" destOrd="0" presId="urn:microsoft.com/office/officeart/2005/8/layout/process5"/>
    <dgm:cxn modelId="{2270C6C0-CAFC-436A-94B4-6AF98D5CC96D}" type="presParOf" srcId="{96CC5194-ED48-4286-AB7D-84D0C8A0D8D7}" destId="{48F045BD-0FA8-4875-8C34-CA481ECE6C59}" srcOrd="2" destOrd="0" presId="urn:microsoft.com/office/officeart/2005/8/layout/process5"/>
    <dgm:cxn modelId="{EF2B8E5E-4EBE-403A-839A-AE1C512BDB79}" type="presParOf" srcId="{96CC5194-ED48-4286-AB7D-84D0C8A0D8D7}" destId="{D65855CC-5EAA-455A-BED4-E611C5BA03BB}" srcOrd="3" destOrd="0" presId="urn:microsoft.com/office/officeart/2005/8/layout/process5"/>
    <dgm:cxn modelId="{4E1AC2F0-064A-474B-9AAD-01A19570E413}" type="presParOf" srcId="{D65855CC-5EAA-455A-BED4-E611C5BA03BB}" destId="{114B6121-1C91-44EE-B9C2-37B6132AAF7F}" srcOrd="0" destOrd="0" presId="urn:microsoft.com/office/officeart/2005/8/layout/process5"/>
    <dgm:cxn modelId="{8D197E9F-8AD0-41DE-A0E4-550538D81F98}" type="presParOf" srcId="{96CC5194-ED48-4286-AB7D-84D0C8A0D8D7}" destId="{3C7F90F0-BE81-4901-BABB-49C86CCD2CBC}" srcOrd="4" destOrd="0" presId="urn:microsoft.com/office/officeart/2005/8/layout/process5"/>
    <dgm:cxn modelId="{1A29D766-98F9-43C0-AD52-A912349BF7DA}" type="presParOf" srcId="{96CC5194-ED48-4286-AB7D-84D0C8A0D8D7}" destId="{5621AC5D-7545-4D3B-AFEB-2954560C8A82}" srcOrd="5" destOrd="0" presId="urn:microsoft.com/office/officeart/2005/8/layout/process5"/>
    <dgm:cxn modelId="{1F1633DB-1E1F-403B-99CC-6387E7FAED6E}" type="presParOf" srcId="{5621AC5D-7545-4D3B-AFEB-2954560C8A82}" destId="{2FB6F846-B183-4C74-8774-9E58C969A4E1}" srcOrd="0" destOrd="0" presId="urn:microsoft.com/office/officeart/2005/8/layout/process5"/>
    <dgm:cxn modelId="{A9B27188-B8E6-448E-B429-96E4E9785423}" type="presParOf" srcId="{96CC5194-ED48-4286-AB7D-84D0C8A0D8D7}" destId="{266A6F8B-BD19-4CA1-8F69-3ECDE410FB8E}" srcOrd="6" destOrd="0" presId="urn:microsoft.com/office/officeart/2005/8/layout/process5"/>
    <dgm:cxn modelId="{10C960B7-5784-4034-A1D4-F3334D3CB054}" type="presParOf" srcId="{96CC5194-ED48-4286-AB7D-84D0C8A0D8D7}" destId="{F72BC9D7-1160-48F4-B490-15C7F428B09A}" srcOrd="7" destOrd="0" presId="urn:microsoft.com/office/officeart/2005/8/layout/process5"/>
    <dgm:cxn modelId="{936C033E-2915-4222-AC36-903D8218F61E}" type="presParOf" srcId="{F72BC9D7-1160-48F4-B490-15C7F428B09A}" destId="{5E8867D7-D22F-49AF-9B89-9AC14724801F}" srcOrd="0" destOrd="0" presId="urn:microsoft.com/office/officeart/2005/8/layout/process5"/>
    <dgm:cxn modelId="{D34D3303-E2D1-4C1B-A338-A8E013795C52}" type="presParOf" srcId="{96CC5194-ED48-4286-AB7D-84D0C8A0D8D7}" destId="{9BA1D382-6DE6-48B7-988E-C9F5113915EE}" srcOrd="8" destOrd="0" presId="urn:microsoft.com/office/officeart/2005/8/layout/process5"/>
    <dgm:cxn modelId="{54B9F343-DC8F-41DB-A75B-E30DD2DCDFFD}" type="presParOf" srcId="{96CC5194-ED48-4286-AB7D-84D0C8A0D8D7}" destId="{1BBA0522-5533-4FC3-A641-AC225D16844B}" srcOrd="9" destOrd="0" presId="urn:microsoft.com/office/officeart/2005/8/layout/process5"/>
    <dgm:cxn modelId="{343BCB25-466E-4A14-BDA6-BB0A47EB497D}" type="presParOf" srcId="{1BBA0522-5533-4FC3-A641-AC225D16844B}" destId="{BD004D4B-C15A-48AE-8345-BA2C66903EBF}" srcOrd="0" destOrd="0" presId="urn:microsoft.com/office/officeart/2005/8/layout/process5"/>
    <dgm:cxn modelId="{CE104B90-A3FE-40F5-9F8C-6AEBCA6ACBC9}" type="presParOf" srcId="{96CC5194-ED48-4286-AB7D-84D0C8A0D8D7}" destId="{AD4CFFF8-DE9E-4B85-98A2-07CC9CD1834E}" srcOrd="10" destOrd="0" presId="urn:microsoft.com/office/officeart/2005/8/layout/process5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25DDD-6D4A-4484-BB9E-CF8F071F96B7}">
      <dsp:nvSpPr>
        <dsp:cNvPr id="0" name=""/>
        <dsp:cNvSpPr/>
      </dsp:nvSpPr>
      <dsp:spPr>
        <a:xfrm>
          <a:off x="5634" y="817145"/>
          <a:ext cx="1684158" cy="1010494"/>
        </a:xfrm>
        <a:prstGeom prst="roundRect">
          <a:avLst>
            <a:gd name="adj" fmla="val 10000"/>
          </a:avLst>
        </a:prstGeom>
        <a:solidFill>
          <a:srgbClr val="FFF1C5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chose the name of the team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35230" y="846741"/>
        <a:ext cx="1624966" cy="951302"/>
      </dsp:txXfrm>
    </dsp:sp>
    <dsp:sp modelId="{CFECC4BC-D11B-4A3A-AF9E-37071EE51EC8}">
      <dsp:nvSpPr>
        <dsp:cNvPr id="0" name=""/>
        <dsp:cNvSpPr/>
      </dsp:nvSpPr>
      <dsp:spPr>
        <a:xfrm>
          <a:off x="1837998" y="1113557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F1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1837998" y="1197091"/>
        <a:ext cx="249929" cy="250603"/>
      </dsp:txXfrm>
    </dsp:sp>
    <dsp:sp modelId="{48F045BD-0FA8-4875-8C34-CA481ECE6C59}">
      <dsp:nvSpPr>
        <dsp:cNvPr id="0" name=""/>
        <dsp:cNvSpPr/>
      </dsp:nvSpPr>
      <dsp:spPr>
        <a:xfrm>
          <a:off x="2363455" y="817145"/>
          <a:ext cx="1684158" cy="1010494"/>
        </a:xfrm>
        <a:prstGeom prst="roundRect">
          <a:avLst>
            <a:gd name="adj" fmla="val 10000"/>
          </a:avLst>
        </a:prstGeom>
        <a:solidFill>
          <a:srgbClr val="FFECAF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assigned roles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2393051" y="846741"/>
        <a:ext cx="1624966" cy="951302"/>
      </dsp:txXfrm>
    </dsp:sp>
    <dsp:sp modelId="{D65855CC-5EAA-455A-BED4-E611C5BA03BB}">
      <dsp:nvSpPr>
        <dsp:cNvPr id="0" name=""/>
        <dsp:cNvSpPr/>
      </dsp:nvSpPr>
      <dsp:spPr>
        <a:xfrm>
          <a:off x="4195819" y="1113557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ECA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195819" y="1197091"/>
        <a:ext cx="249929" cy="250603"/>
      </dsp:txXfrm>
    </dsp:sp>
    <dsp:sp modelId="{3C7F90F0-BE81-4901-BABB-49C86CCD2CBC}">
      <dsp:nvSpPr>
        <dsp:cNvPr id="0" name=""/>
        <dsp:cNvSpPr/>
      </dsp:nvSpPr>
      <dsp:spPr>
        <a:xfrm>
          <a:off x="4721277" y="817145"/>
          <a:ext cx="1684158" cy="1010494"/>
        </a:xfrm>
        <a:prstGeom prst="roundRect">
          <a:avLst>
            <a:gd name="adj" fmla="val 10000"/>
          </a:avLst>
        </a:prstGeom>
        <a:solidFill>
          <a:srgbClr val="FFE389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logo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4750873" y="846741"/>
        <a:ext cx="1624966" cy="951302"/>
      </dsp:txXfrm>
    </dsp:sp>
    <dsp:sp modelId="{5621AC5D-7545-4D3B-AFEB-2954560C8A82}">
      <dsp:nvSpPr>
        <dsp:cNvPr id="0" name=""/>
        <dsp:cNvSpPr/>
      </dsp:nvSpPr>
      <dsp:spPr>
        <a:xfrm rot="5400000">
          <a:off x="5384835" y="1945531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E3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5438054" y="1975846"/>
        <a:ext cx="250603" cy="249929"/>
      </dsp:txXfrm>
    </dsp:sp>
    <dsp:sp modelId="{266A6F8B-BD19-4CA1-8F69-3ECDE410FB8E}">
      <dsp:nvSpPr>
        <dsp:cNvPr id="0" name=""/>
        <dsp:cNvSpPr/>
      </dsp:nvSpPr>
      <dsp:spPr>
        <a:xfrm>
          <a:off x="4721277" y="2501303"/>
          <a:ext cx="1684158" cy="1010494"/>
        </a:xfrm>
        <a:prstGeom prst="roundRect">
          <a:avLst>
            <a:gd name="adj" fmla="val 10000"/>
          </a:avLst>
        </a:prstGeom>
        <a:solidFill>
          <a:srgbClr val="FFD653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wrote the code for the app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4750873" y="2530899"/>
        <a:ext cx="1624966" cy="951302"/>
      </dsp:txXfrm>
    </dsp:sp>
    <dsp:sp modelId="{F72BC9D7-1160-48F4-B490-15C7F428B09A}">
      <dsp:nvSpPr>
        <dsp:cNvPr id="0" name=""/>
        <dsp:cNvSpPr/>
      </dsp:nvSpPr>
      <dsp:spPr>
        <a:xfrm rot="10800000">
          <a:off x="4216029" y="2797715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D65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4323141" y="2881249"/>
        <a:ext cx="249929" cy="250603"/>
      </dsp:txXfrm>
    </dsp:sp>
    <dsp:sp modelId="{9BA1D382-6DE6-48B7-988E-C9F5113915EE}">
      <dsp:nvSpPr>
        <dsp:cNvPr id="0" name=""/>
        <dsp:cNvSpPr/>
      </dsp:nvSpPr>
      <dsp:spPr>
        <a:xfrm>
          <a:off x="2363455" y="2501303"/>
          <a:ext cx="1684158" cy="1010494"/>
        </a:xfrm>
        <a:prstGeom prst="roundRect">
          <a:avLst>
            <a:gd name="adj" fmla="val 10000"/>
          </a:avLst>
        </a:prstGeom>
        <a:solidFill>
          <a:srgbClr val="FFCD2D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README.md file</a:t>
          </a:r>
          <a:endParaRPr lang="en-US" sz="18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2393051" y="2530899"/>
        <a:ext cx="1624966" cy="951302"/>
      </dsp:txXfrm>
    </dsp:sp>
    <dsp:sp modelId="{1BBA0522-5533-4FC3-A641-AC225D16844B}">
      <dsp:nvSpPr>
        <dsp:cNvPr id="0" name=""/>
        <dsp:cNvSpPr/>
      </dsp:nvSpPr>
      <dsp:spPr>
        <a:xfrm rot="10800000">
          <a:off x="1858208" y="2797715"/>
          <a:ext cx="357041" cy="417671"/>
        </a:xfrm>
        <a:prstGeom prst="rightArrow">
          <a:avLst>
            <a:gd name="adj1" fmla="val 60000"/>
            <a:gd name="adj2" fmla="val 50000"/>
          </a:avLst>
        </a:prstGeom>
        <a:solidFill>
          <a:srgbClr val="FFCD2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1965320" y="2881249"/>
        <a:ext cx="249929" cy="250603"/>
      </dsp:txXfrm>
    </dsp:sp>
    <dsp:sp modelId="{AD4CFFF8-DE9E-4B85-98A2-07CC9CD1834E}">
      <dsp:nvSpPr>
        <dsp:cNvPr id="0" name=""/>
        <dsp:cNvSpPr/>
      </dsp:nvSpPr>
      <dsp:spPr>
        <a:xfrm>
          <a:off x="5634" y="2501303"/>
          <a:ext cx="1684158" cy="1010494"/>
        </a:xfrm>
        <a:prstGeom prst="roundRect">
          <a:avLst>
            <a:gd name="adj" fmla="val 10000"/>
          </a:avLst>
        </a:prstGeom>
        <a:solidFill>
          <a:srgbClr val="FEC200"/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10000"/>
                </a:schemeClr>
              </a:solidFill>
              <a:latin typeface="Signika"/>
            </a:rPr>
            <a:t>We created the presentation and the documentation</a:t>
          </a:r>
          <a:endParaRPr lang="en-US" sz="1600" kern="1200" dirty="0">
            <a:solidFill>
              <a:schemeClr val="bg1">
                <a:lumMod val="10000"/>
              </a:schemeClr>
            </a:solidFill>
            <a:latin typeface="Signika"/>
          </a:endParaRPr>
        </a:p>
      </dsp:txBody>
      <dsp:txXfrm>
        <a:off x="35230" y="2530899"/>
        <a:ext cx="1624966" cy="951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63735" y="86601"/>
            <a:ext cx="9526822" cy="4996757"/>
            <a:chOff x="-463735" y="86601"/>
            <a:chExt cx="9526822" cy="499675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158142" y="4239814"/>
              <a:ext cx="904944" cy="689136"/>
              <a:chOff x="1288225" y="3590375"/>
              <a:chExt cx="315125" cy="2399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 flipH="1">
              <a:off x="490646" y="3693953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7606252" y="385801"/>
              <a:ext cx="1456813" cy="32594"/>
              <a:chOff x="4101875" y="2224575"/>
              <a:chExt cx="507300" cy="1135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5400000">
              <a:off x="7528361" y="4098259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83227" y="63661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194122" y="2770788"/>
              <a:ext cx="724894" cy="819152"/>
              <a:chOff x="-82178" y="3325363"/>
              <a:chExt cx="724894" cy="819152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30846" y="3377342"/>
                <a:ext cx="117094" cy="114509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95" extrusionOk="0">
                    <a:moveTo>
                      <a:pt x="1006" y="571"/>
                    </a:moveTo>
                    <a:lnTo>
                      <a:pt x="960" y="906"/>
                    </a:lnTo>
                    <a:cubicBezTo>
                      <a:pt x="951" y="943"/>
                      <a:pt x="942" y="961"/>
                      <a:pt x="915" y="988"/>
                    </a:cubicBezTo>
                    <a:cubicBezTo>
                      <a:pt x="897" y="1006"/>
                      <a:pt x="870" y="1024"/>
                      <a:pt x="834" y="1024"/>
                    </a:cubicBezTo>
                    <a:cubicBezTo>
                      <a:pt x="779" y="1024"/>
                      <a:pt x="734" y="1006"/>
                      <a:pt x="725" y="961"/>
                    </a:cubicBezTo>
                    <a:cubicBezTo>
                      <a:pt x="689" y="933"/>
                      <a:pt x="680" y="897"/>
                      <a:pt x="680" y="852"/>
                    </a:cubicBezTo>
                    <a:cubicBezTo>
                      <a:pt x="680" y="770"/>
                      <a:pt x="716" y="707"/>
                      <a:pt x="770" y="644"/>
                    </a:cubicBezTo>
                    <a:cubicBezTo>
                      <a:pt x="825" y="589"/>
                      <a:pt x="906" y="571"/>
                      <a:pt x="988" y="571"/>
                    </a:cubicBezTo>
                    <a:close/>
                    <a:moveTo>
                      <a:pt x="906" y="1"/>
                    </a:moveTo>
                    <a:cubicBezTo>
                      <a:pt x="725" y="1"/>
                      <a:pt x="562" y="37"/>
                      <a:pt x="426" y="119"/>
                    </a:cubicBezTo>
                    <a:cubicBezTo>
                      <a:pt x="290" y="191"/>
                      <a:pt x="191" y="300"/>
                      <a:pt x="109" y="435"/>
                    </a:cubicBezTo>
                    <a:cubicBezTo>
                      <a:pt x="37" y="553"/>
                      <a:pt x="1" y="707"/>
                      <a:pt x="1" y="861"/>
                    </a:cubicBezTo>
                    <a:cubicBezTo>
                      <a:pt x="1" y="1006"/>
                      <a:pt x="37" y="1133"/>
                      <a:pt x="100" y="1250"/>
                    </a:cubicBezTo>
                    <a:cubicBezTo>
                      <a:pt x="173" y="1359"/>
                      <a:pt x="272" y="1450"/>
                      <a:pt x="381" y="1504"/>
                    </a:cubicBezTo>
                    <a:cubicBezTo>
                      <a:pt x="499" y="1567"/>
                      <a:pt x="625" y="1594"/>
                      <a:pt x="743" y="1594"/>
                    </a:cubicBezTo>
                    <a:cubicBezTo>
                      <a:pt x="834" y="1594"/>
                      <a:pt x="915" y="1585"/>
                      <a:pt x="997" y="1576"/>
                    </a:cubicBezTo>
                    <a:cubicBezTo>
                      <a:pt x="1078" y="1549"/>
                      <a:pt x="1151" y="1531"/>
                      <a:pt x="1223" y="1495"/>
                    </a:cubicBezTo>
                    <a:lnTo>
                      <a:pt x="1151" y="1305"/>
                    </a:lnTo>
                    <a:cubicBezTo>
                      <a:pt x="1096" y="1341"/>
                      <a:pt x="1042" y="1359"/>
                      <a:pt x="969" y="1368"/>
                    </a:cubicBezTo>
                    <a:cubicBezTo>
                      <a:pt x="906" y="1386"/>
                      <a:pt x="852" y="1395"/>
                      <a:pt x="779" y="1395"/>
                    </a:cubicBezTo>
                    <a:cubicBezTo>
                      <a:pt x="680" y="1395"/>
                      <a:pt x="589" y="1368"/>
                      <a:pt x="508" y="1323"/>
                    </a:cubicBezTo>
                    <a:cubicBezTo>
                      <a:pt x="417" y="1296"/>
                      <a:pt x="354" y="1223"/>
                      <a:pt x="308" y="1142"/>
                    </a:cubicBezTo>
                    <a:cubicBezTo>
                      <a:pt x="263" y="1069"/>
                      <a:pt x="236" y="961"/>
                      <a:pt x="236" y="861"/>
                    </a:cubicBezTo>
                    <a:cubicBezTo>
                      <a:pt x="236" y="725"/>
                      <a:pt x="272" y="617"/>
                      <a:pt x="327" y="508"/>
                    </a:cubicBezTo>
                    <a:cubicBezTo>
                      <a:pt x="399" y="408"/>
                      <a:pt x="471" y="327"/>
                      <a:pt x="580" y="272"/>
                    </a:cubicBezTo>
                    <a:cubicBezTo>
                      <a:pt x="680" y="218"/>
                      <a:pt x="788" y="191"/>
                      <a:pt x="906" y="191"/>
                    </a:cubicBezTo>
                    <a:cubicBezTo>
                      <a:pt x="997" y="191"/>
                      <a:pt x="1087" y="209"/>
                      <a:pt x="1169" y="254"/>
                    </a:cubicBezTo>
                    <a:cubicBezTo>
                      <a:pt x="1241" y="282"/>
                      <a:pt x="1304" y="354"/>
                      <a:pt x="1350" y="417"/>
                    </a:cubicBezTo>
                    <a:cubicBezTo>
                      <a:pt x="1395" y="490"/>
                      <a:pt x="1413" y="580"/>
                      <a:pt x="1413" y="671"/>
                    </a:cubicBezTo>
                    <a:cubicBezTo>
                      <a:pt x="1413" y="734"/>
                      <a:pt x="1413" y="798"/>
                      <a:pt x="1395" y="852"/>
                    </a:cubicBezTo>
                    <a:cubicBezTo>
                      <a:pt x="1377" y="906"/>
                      <a:pt x="1359" y="952"/>
                      <a:pt x="1323" y="979"/>
                    </a:cubicBezTo>
                    <a:cubicBezTo>
                      <a:pt x="1304" y="1006"/>
                      <a:pt x="1268" y="1024"/>
                      <a:pt x="1232" y="1024"/>
                    </a:cubicBezTo>
                    <a:cubicBezTo>
                      <a:pt x="1223" y="1024"/>
                      <a:pt x="1196" y="1006"/>
                      <a:pt x="1187" y="997"/>
                    </a:cubicBezTo>
                    <a:cubicBezTo>
                      <a:pt x="1169" y="979"/>
                      <a:pt x="1169" y="952"/>
                      <a:pt x="1169" y="933"/>
                    </a:cubicBezTo>
                    <a:lnTo>
                      <a:pt x="1223" y="481"/>
                    </a:lnTo>
                    <a:lnTo>
                      <a:pt x="1132" y="417"/>
                    </a:lnTo>
                    <a:lnTo>
                      <a:pt x="951" y="417"/>
                    </a:lnTo>
                    <a:cubicBezTo>
                      <a:pt x="861" y="417"/>
                      <a:pt x="770" y="435"/>
                      <a:pt x="689" y="481"/>
                    </a:cubicBezTo>
                    <a:cubicBezTo>
                      <a:pt x="607" y="526"/>
                      <a:pt x="544" y="580"/>
                      <a:pt x="499" y="644"/>
                    </a:cubicBezTo>
                    <a:cubicBezTo>
                      <a:pt x="453" y="716"/>
                      <a:pt x="426" y="807"/>
                      <a:pt x="426" y="897"/>
                    </a:cubicBezTo>
                    <a:cubicBezTo>
                      <a:pt x="426" y="997"/>
                      <a:pt x="462" y="1087"/>
                      <a:pt x="526" y="1160"/>
                    </a:cubicBezTo>
                    <a:cubicBezTo>
                      <a:pt x="598" y="1223"/>
                      <a:pt x="689" y="1259"/>
                      <a:pt x="825" y="1259"/>
                    </a:cubicBezTo>
                    <a:cubicBezTo>
                      <a:pt x="861" y="1259"/>
                      <a:pt x="888" y="1250"/>
                      <a:pt x="924" y="1232"/>
                    </a:cubicBezTo>
                    <a:cubicBezTo>
                      <a:pt x="969" y="1223"/>
                      <a:pt x="997" y="1205"/>
                      <a:pt x="1024" y="1187"/>
                    </a:cubicBezTo>
                    <a:cubicBezTo>
                      <a:pt x="1069" y="1223"/>
                      <a:pt x="1132" y="1250"/>
                      <a:pt x="1205" y="1250"/>
                    </a:cubicBezTo>
                    <a:cubicBezTo>
                      <a:pt x="1332" y="1250"/>
                      <a:pt x="1431" y="1205"/>
                      <a:pt x="1513" y="1096"/>
                    </a:cubicBezTo>
                    <a:cubicBezTo>
                      <a:pt x="1594" y="997"/>
                      <a:pt x="1630" y="861"/>
                      <a:pt x="1630" y="680"/>
                    </a:cubicBezTo>
                    <a:cubicBezTo>
                      <a:pt x="1630" y="544"/>
                      <a:pt x="1603" y="435"/>
                      <a:pt x="1540" y="327"/>
                    </a:cubicBezTo>
                    <a:cubicBezTo>
                      <a:pt x="1467" y="227"/>
                      <a:pt x="1395" y="146"/>
                      <a:pt x="1277" y="91"/>
                    </a:cubicBezTo>
                    <a:cubicBezTo>
                      <a:pt x="1169" y="37"/>
                      <a:pt x="1042" y="1"/>
                      <a:pt x="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20436" y="3552230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2110" y="182"/>
                    </a:lnTo>
                    <a:lnTo>
                      <a:pt x="21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20436" y="3978035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0"/>
                    </a:moveTo>
                    <a:lnTo>
                      <a:pt x="0" y="181"/>
                    </a:lnTo>
                    <a:lnTo>
                      <a:pt x="2110" y="181"/>
                    </a:lnTo>
                    <a:lnTo>
                      <a:pt x="21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0436" y="3689355"/>
                <a:ext cx="484384" cy="13138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3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0436" y="3747866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0436" y="3806378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0436" y="3865535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82178" y="3325363"/>
                <a:ext cx="624738" cy="819152"/>
              </a:xfrm>
              <a:custGeom>
                <a:avLst/>
                <a:gdLst/>
                <a:ahLst/>
                <a:cxnLst/>
                <a:rect l="l" t="t" r="r" b="b"/>
                <a:pathLst>
                  <a:path w="8702" h="11410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11300"/>
                    </a:lnTo>
                    <a:cubicBezTo>
                      <a:pt x="0" y="11364"/>
                      <a:pt x="55" y="11409"/>
                      <a:pt x="118" y="11409"/>
                    </a:cubicBezTo>
                    <a:lnTo>
                      <a:pt x="8593" y="11409"/>
                    </a:lnTo>
                    <a:cubicBezTo>
                      <a:pt x="8656" y="11409"/>
                      <a:pt x="8702" y="11355"/>
                      <a:pt x="8702" y="11300"/>
                    </a:cubicBezTo>
                    <a:lnTo>
                      <a:pt x="8702" y="118"/>
                    </a:lnTo>
                    <a:cubicBezTo>
                      <a:pt x="8702" y="46"/>
                      <a:pt x="8647" y="1"/>
                      <a:pt x="8593" y="1"/>
                    </a:cubicBezTo>
                    <a:lnTo>
                      <a:pt x="6501" y="1"/>
                    </a:lnTo>
                    <a:cubicBezTo>
                      <a:pt x="6429" y="1"/>
                      <a:pt x="6384" y="46"/>
                      <a:pt x="6384" y="118"/>
                    </a:cubicBezTo>
                    <a:cubicBezTo>
                      <a:pt x="6384" y="182"/>
                      <a:pt x="6438" y="227"/>
                      <a:pt x="6501" y="227"/>
                    </a:cubicBezTo>
                    <a:lnTo>
                      <a:pt x="8475" y="227"/>
                    </a:lnTo>
                    <a:lnTo>
                      <a:pt x="8475" y="11192"/>
                    </a:lnTo>
                    <a:lnTo>
                      <a:pt x="227" y="11192"/>
                    </a:lnTo>
                    <a:lnTo>
                      <a:pt x="227" y="227"/>
                    </a:lnTo>
                    <a:lnTo>
                      <a:pt x="4826" y="227"/>
                    </a:lnTo>
                    <a:cubicBezTo>
                      <a:pt x="4890" y="227"/>
                      <a:pt x="4935" y="182"/>
                      <a:pt x="4935" y="118"/>
                    </a:cubicBezTo>
                    <a:cubicBezTo>
                      <a:pt x="4935" y="46"/>
                      <a:pt x="4881" y="1"/>
                      <a:pt x="4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04572" y="3325363"/>
                <a:ext cx="38409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27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8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417" y="227"/>
                    </a:lnTo>
                    <a:cubicBezTo>
                      <a:pt x="481" y="227"/>
                      <a:pt x="535" y="182"/>
                      <a:pt x="535" y="118"/>
                    </a:cubicBezTo>
                    <a:cubicBezTo>
                      <a:pt x="535" y="46"/>
                      <a:pt x="481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63953" y="3441596"/>
                <a:ext cx="172230" cy="171153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384" extrusionOk="0">
                    <a:moveTo>
                      <a:pt x="57" y="0"/>
                    </a:moveTo>
                    <a:cubicBezTo>
                      <a:pt x="27" y="0"/>
                      <a:pt x="0" y="25"/>
                      <a:pt x="8" y="57"/>
                    </a:cubicBezTo>
                    <a:lnTo>
                      <a:pt x="551" y="2040"/>
                    </a:lnTo>
                    <a:cubicBezTo>
                      <a:pt x="561" y="2064"/>
                      <a:pt x="585" y="2078"/>
                      <a:pt x="609" y="2078"/>
                    </a:cubicBezTo>
                    <a:cubicBezTo>
                      <a:pt x="628" y="2078"/>
                      <a:pt x="648" y="2069"/>
                      <a:pt x="660" y="2049"/>
                    </a:cubicBezTo>
                    <a:lnTo>
                      <a:pt x="950" y="1460"/>
                    </a:lnTo>
                    <a:cubicBezTo>
                      <a:pt x="965" y="1435"/>
                      <a:pt x="989" y="1423"/>
                      <a:pt x="1010" y="1423"/>
                    </a:cubicBezTo>
                    <a:cubicBezTo>
                      <a:pt x="1027" y="1423"/>
                      <a:pt x="1041" y="1430"/>
                      <a:pt x="1049" y="1442"/>
                    </a:cubicBezTo>
                    <a:lnTo>
                      <a:pt x="1973" y="2356"/>
                    </a:lnTo>
                    <a:cubicBezTo>
                      <a:pt x="1986" y="2375"/>
                      <a:pt x="2005" y="2384"/>
                      <a:pt x="2023" y="2384"/>
                    </a:cubicBezTo>
                    <a:cubicBezTo>
                      <a:pt x="2041" y="2384"/>
                      <a:pt x="2059" y="2375"/>
                      <a:pt x="2073" y="2356"/>
                    </a:cubicBezTo>
                    <a:lnTo>
                      <a:pt x="2380" y="2049"/>
                    </a:lnTo>
                    <a:cubicBezTo>
                      <a:pt x="2398" y="2040"/>
                      <a:pt x="2398" y="1994"/>
                      <a:pt x="2362" y="1958"/>
                    </a:cubicBezTo>
                    <a:lnTo>
                      <a:pt x="1448" y="1044"/>
                    </a:lnTo>
                    <a:cubicBezTo>
                      <a:pt x="1412" y="1007"/>
                      <a:pt x="1421" y="953"/>
                      <a:pt x="1475" y="944"/>
                    </a:cubicBezTo>
                    <a:lnTo>
                      <a:pt x="2063" y="645"/>
                    </a:lnTo>
                    <a:cubicBezTo>
                      <a:pt x="2109" y="618"/>
                      <a:pt x="2091" y="555"/>
                      <a:pt x="2045" y="546"/>
                    </a:cubicBezTo>
                    <a:lnTo>
                      <a:pt x="71" y="2"/>
                    </a:lnTo>
                    <a:cubicBezTo>
                      <a:pt x="67" y="1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56055" y="3435063"/>
                <a:ext cx="186660" cy="186158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593" extrusionOk="0">
                    <a:moveTo>
                      <a:pt x="245" y="229"/>
                    </a:moveTo>
                    <a:lnTo>
                      <a:pt x="1983" y="700"/>
                    </a:lnTo>
                    <a:lnTo>
                      <a:pt x="1531" y="926"/>
                    </a:lnTo>
                    <a:cubicBezTo>
                      <a:pt x="1494" y="953"/>
                      <a:pt x="1458" y="999"/>
                      <a:pt x="1449" y="1053"/>
                    </a:cubicBezTo>
                    <a:cubicBezTo>
                      <a:pt x="1431" y="1107"/>
                      <a:pt x="1458" y="1171"/>
                      <a:pt x="1494" y="1198"/>
                    </a:cubicBezTo>
                    <a:lnTo>
                      <a:pt x="2382" y="2094"/>
                    </a:lnTo>
                    <a:lnTo>
                      <a:pt x="2128" y="2357"/>
                    </a:lnTo>
                    <a:lnTo>
                      <a:pt x="1232" y="1460"/>
                    </a:lnTo>
                    <a:cubicBezTo>
                      <a:pt x="1196" y="1442"/>
                      <a:pt x="1150" y="1415"/>
                      <a:pt x="1105" y="1415"/>
                    </a:cubicBezTo>
                    <a:cubicBezTo>
                      <a:pt x="1096" y="1415"/>
                      <a:pt x="1087" y="1415"/>
                      <a:pt x="1069" y="1424"/>
                    </a:cubicBezTo>
                    <a:cubicBezTo>
                      <a:pt x="1014" y="1433"/>
                      <a:pt x="969" y="1470"/>
                      <a:pt x="951" y="1515"/>
                    </a:cubicBezTo>
                    <a:lnTo>
                      <a:pt x="725" y="1968"/>
                    </a:lnTo>
                    <a:lnTo>
                      <a:pt x="245" y="229"/>
                    </a:lnTo>
                    <a:close/>
                    <a:moveTo>
                      <a:pt x="176" y="0"/>
                    </a:moveTo>
                    <a:cubicBezTo>
                      <a:pt x="136" y="0"/>
                      <a:pt x="92" y="18"/>
                      <a:pt x="55" y="48"/>
                    </a:cubicBezTo>
                    <a:cubicBezTo>
                      <a:pt x="9" y="84"/>
                      <a:pt x="0" y="139"/>
                      <a:pt x="9" y="193"/>
                    </a:cubicBezTo>
                    <a:lnTo>
                      <a:pt x="553" y="2176"/>
                    </a:lnTo>
                    <a:cubicBezTo>
                      <a:pt x="562" y="2230"/>
                      <a:pt x="616" y="2275"/>
                      <a:pt x="689" y="2284"/>
                    </a:cubicBezTo>
                    <a:cubicBezTo>
                      <a:pt x="752" y="2284"/>
                      <a:pt x="815" y="2257"/>
                      <a:pt x="842" y="2194"/>
                    </a:cubicBezTo>
                    <a:lnTo>
                      <a:pt x="1114" y="1669"/>
                    </a:lnTo>
                    <a:lnTo>
                      <a:pt x="1992" y="2538"/>
                    </a:lnTo>
                    <a:cubicBezTo>
                      <a:pt x="2020" y="2574"/>
                      <a:pt x="2065" y="2592"/>
                      <a:pt x="2110" y="2592"/>
                    </a:cubicBezTo>
                    <a:cubicBezTo>
                      <a:pt x="2173" y="2592"/>
                      <a:pt x="2219" y="2574"/>
                      <a:pt x="2237" y="2529"/>
                    </a:cubicBezTo>
                    <a:lnTo>
                      <a:pt x="2545" y="2221"/>
                    </a:lnTo>
                    <a:cubicBezTo>
                      <a:pt x="2581" y="2185"/>
                      <a:pt x="2599" y="2140"/>
                      <a:pt x="2599" y="2094"/>
                    </a:cubicBezTo>
                    <a:cubicBezTo>
                      <a:pt x="2599" y="2049"/>
                      <a:pt x="2581" y="2004"/>
                      <a:pt x="2545" y="1968"/>
                    </a:cubicBezTo>
                    <a:lnTo>
                      <a:pt x="1675" y="1098"/>
                    </a:lnTo>
                    <a:lnTo>
                      <a:pt x="2201" y="827"/>
                    </a:lnTo>
                    <a:cubicBezTo>
                      <a:pt x="2273" y="790"/>
                      <a:pt x="2291" y="736"/>
                      <a:pt x="2291" y="673"/>
                    </a:cubicBezTo>
                    <a:cubicBezTo>
                      <a:pt x="2291" y="600"/>
                      <a:pt x="2246" y="555"/>
                      <a:pt x="2183" y="537"/>
                    </a:cubicBezTo>
                    <a:lnTo>
                      <a:pt x="200" y="3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1333583" y="4270739"/>
              <a:ext cx="527890" cy="812619"/>
              <a:chOff x="2071188" y="4170850"/>
              <a:chExt cx="183825" cy="2829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2"/>
            <p:cNvSpPr/>
            <p:nvPr/>
          </p:nvSpPr>
          <p:spPr>
            <a:xfrm>
              <a:off x="194131" y="118722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223" y="427075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2"/>
            <p:cNvGrpSpPr/>
            <p:nvPr/>
          </p:nvGrpSpPr>
          <p:grpSpPr>
            <a:xfrm>
              <a:off x="6936033" y="799321"/>
              <a:ext cx="134611" cy="132026"/>
              <a:chOff x="3025300" y="2552125"/>
              <a:chExt cx="46875" cy="4597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7824674" y="48527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55;p2"/>
            <p:cNvGrpSpPr/>
            <p:nvPr/>
          </p:nvGrpSpPr>
          <p:grpSpPr>
            <a:xfrm>
              <a:off x="6936025" y="175766"/>
              <a:ext cx="598749" cy="429750"/>
              <a:chOff x="1654750" y="3200363"/>
              <a:chExt cx="208500" cy="14965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1042984" y="3928628"/>
              <a:ext cx="290585" cy="288587"/>
              <a:chOff x="-4169616" y="1109659"/>
              <a:chExt cx="484389" cy="481058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2"/>
            <p:cNvGrpSpPr/>
            <p:nvPr/>
          </p:nvGrpSpPr>
          <p:grpSpPr>
            <a:xfrm>
              <a:off x="490643" y="86601"/>
              <a:ext cx="513604" cy="447124"/>
              <a:chOff x="1742100" y="2304325"/>
              <a:chExt cx="178850" cy="155700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2"/>
            <p:cNvGrpSpPr/>
            <p:nvPr/>
          </p:nvGrpSpPr>
          <p:grpSpPr>
            <a:xfrm>
              <a:off x="6846437" y="4399586"/>
              <a:ext cx="796402" cy="554929"/>
              <a:chOff x="1141638" y="2589700"/>
              <a:chExt cx="208275" cy="145125"/>
            </a:xfrm>
          </p:grpSpPr>
          <p:sp>
            <p:nvSpPr>
              <p:cNvPr id="73" name="Google Shape;73;p2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79;p2"/>
            <p:cNvSpPr/>
            <p:nvPr/>
          </p:nvSpPr>
          <p:spPr>
            <a:xfrm>
              <a:off x="1639675" y="2298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47150" y="388865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310238" y="43683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2"/>
            <p:cNvGrpSpPr/>
            <p:nvPr/>
          </p:nvGrpSpPr>
          <p:grpSpPr>
            <a:xfrm>
              <a:off x="7800026" y="3353150"/>
              <a:ext cx="607867" cy="515542"/>
              <a:chOff x="4630425" y="2688625"/>
              <a:chExt cx="211675" cy="179525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 rot="2700000">
              <a:off x="8121000" y="733608"/>
              <a:ext cx="619570" cy="621149"/>
              <a:chOff x="109775" y="3205350"/>
              <a:chExt cx="215750" cy="216300"/>
            </a:xfrm>
          </p:grpSpPr>
          <p:sp>
            <p:nvSpPr>
              <p:cNvPr id="86" name="Google Shape;86;p2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2"/>
            <p:cNvSpPr/>
            <p:nvPr/>
          </p:nvSpPr>
          <p:spPr>
            <a:xfrm>
              <a:off x="7234737" y="3366844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6165895">
              <a:off x="223763" y="333893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7693068" y="2127224"/>
              <a:ext cx="1031730" cy="931005"/>
              <a:chOff x="1484475" y="4559750"/>
              <a:chExt cx="359275" cy="324200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2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18" name="Google Shape;118;p2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0" name="Google Shape;120;p2"/>
            <p:cNvSpPr/>
            <p:nvPr/>
          </p:nvSpPr>
          <p:spPr>
            <a:xfrm rot="5400000">
              <a:off x="8593540" y="2883988"/>
              <a:ext cx="33886" cy="30943"/>
            </a:xfrm>
            <a:custGeom>
              <a:avLst/>
              <a:gdLst/>
              <a:ahLst/>
              <a:cxnLst/>
              <a:rect l="l" t="t" r="r" b="b"/>
              <a:pathLst>
                <a:path w="472" h="431" extrusionOk="0">
                  <a:moveTo>
                    <a:pt x="250" y="1"/>
                  </a:moveTo>
                  <a:cubicBezTo>
                    <a:pt x="231" y="1"/>
                    <a:pt x="215" y="5"/>
                    <a:pt x="191" y="5"/>
                  </a:cubicBezTo>
                  <a:cubicBezTo>
                    <a:pt x="164" y="5"/>
                    <a:pt x="155" y="14"/>
                    <a:pt x="146" y="14"/>
                  </a:cubicBezTo>
                  <a:cubicBezTo>
                    <a:pt x="118" y="23"/>
                    <a:pt x="109" y="23"/>
                    <a:pt x="100" y="41"/>
                  </a:cubicBezTo>
                  <a:cubicBezTo>
                    <a:pt x="91" y="41"/>
                    <a:pt x="73" y="50"/>
                    <a:pt x="64" y="59"/>
                  </a:cubicBezTo>
                  <a:cubicBezTo>
                    <a:pt x="19" y="105"/>
                    <a:pt x="1" y="159"/>
                    <a:pt x="1" y="222"/>
                  </a:cubicBezTo>
                  <a:cubicBezTo>
                    <a:pt x="1" y="277"/>
                    <a:pt x="19" y="331"/>
                    <a:pt x="64" y="376"/>
                  </a:cubicBezTo>
                  <a:cubicBezTo>
                    <a:pt x="73" y="376"/>
                    <a:pt x="91" y="385"/>
                    <a:pt x="100" y="403"/>
                  </a:cubicBezTo>
                  <a:cubicBezTo>
                    <a:pt x="118" y="412"/>
                    <a:pt x="137" y="421"/>
                    <a:pt x="146" y="421"/>
                  </a:cubicBezTo>
                  <a:cubicBezTo>
                    <a:pt x="164" y="421"/>
                    <a:pt x="182" y="430"/>
                    <a:pt x="191" y="430"/>
                  </a:cubicBezTo>
                  <a:lnTo>
                    <a:pt x="290" y="430"/>
                  </a:lnTo>
                  <a:cubicBezTo>
                    <a:pt x="318" y="430"/>
                    <a:pt x="327" y="430"/>
                    <a:pt x="336" y="421"/>
                  </a:cubicBezTo>
                  <a:cubicBezTo>
                    <a:pt x="363" y="412"/>
                    <a:pt x="372" y="412"/>
                    <a:pt x="381" y="403"/>
                  </a:cubicBezTo>
                  <a:cubicBezTo>
                    <a:pt x="390" y="403"/>
                    <a:pt x="408" y="385"/>
                    <a:pt x="417" y="376"/>
                  </a:cubicBezTo>
                  <a:cubicBezTo>
                    <a:pt x="417" y="367"/>
                    <a:pt x="426" y="358"/>
                    <a:pt x="444" y="340"/>
                  </a:cubicBezTo>
                  <a:cubicBezTo>
                    <a:pt x="453" y="331"/>
                    <a:pt x="463" y="322"/>
                    <a:pt x="463" y="313"/>
                  </a:cubicBezTo>
                  <a:cubicBezTo>
                    <a:pt x="463" y="286"/>
                    <a:pt x="472" y="277"/>
                    <a:pt x="472" y="268"/>
                  </a:cubicBezTo>
                  <a:lnTo>
                    <a:pt x="472" y="222"/>
                  </a:lnTo>
                  <a:cubicBezTo>
                    <a:pt x="472" y="159"/>
                    <a:pt x="453" y="105"/>
                    <a:pt x="408" y="59"/>
                  </a:cubicBezTo>
                  <a:cubicBezTo>
                    <a:pt x="399" y="59"/>
                    <a:pt x="381" y="50"/>
                    <a:pt x="372" y="41"/>
                  </a:cubicBezTo>
                  <a:cubicBezTo>
                    <a:pt x="354" y="23"/>
                    <a:pt x="336" y="23"/>
                    <a:pt x="327" y="14"/>
                  </a:cubicBezTo>
                  <a:cubicBezTo>
                    <a:pt x="300" y="14"/>
                    <a:pt x="290" y="5"/>
                    <a:pt x="281" y="5"/>
                  </a:cubicBezTo>
                  <a:cubicBezTo>
                    <a:pt x="269" y="2"/>
                    <a:pt x="25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5400000">
              <a:off x="7958643" y="3594985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rot="10800000">
              <a:off x="7269286" y="64038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2"/>
            <p:cNvGrpSpPr/>
            <p:nvPr/>
          </p:nvGrpSpPr>
          <p:grpSpPr>
            <a:xfrm>
              <a:off x="1042978" y="164084"/>
              <a:ext cx="438868" cy="750820"/>
              <a:chOff x="1181125" y="4400608"/>
              <a:chExt cx="152825" cy="261455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" name="Google Shape;133;p2"/>
          <p:cNvSpPr txBox="1">
            <a:spLocks noGrp="1"/>
          </p:cNvSpPr>
          <p:nvPr>
            <p:ph type="ctrTitle"/>
          </p:nvPr>
        </p:nvSpPr>
        <p:spPr>
          <a:xfrm>
            <a:off x="1788750" y="1125150"/>
            <a:ext cx="5566500" cy="24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"/>
          <p:cNvSpPr txBox="1">
            <a:spLocks noGrp="1"/>
          </p:cNvSpPr>
          <p:nvPr>
            <p:ph type="subTitle" idx="1"/>
          </p:nvPr>
        </p:nvSpPr>
        <p:spPr>
          <a:xfrm>
            <a:off x="1788750" y="3589950"/>
            <a:ext cx="55665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20"/>
          <p:cNvGrpSpPr/>
          <p:nvPr/>
        </p:nvGrpSpPr>
        <p:grpSpPr>
          <a:xfrm>
            <a:off x="202055" y="4475603"/>
            <a:ext cx="8510346" cy="1065979"/>
            <a:chOff x="202055" y="4475603"/>
            <a:chExt cx="8510346" cy="1065979"/>
          </a:xfrm>
        </p:grpSpPr>
        <p:sp>
          <p:nvSpPr>
            <p:cNvPr id="937" name="Google Shape;937;p20"/>
            <p:cNvSpPr/>
            <p:nvPr/>
          </p:nvSpPr>
          <p:spPr>
            <a:xfrm>
              <a:off x="5918323" y="4790429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6323462" y="4861532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20"/>
            <p:cNvGrpSpPr/>
            <p:nvPr/>
          </p:nvGrpSpPr>
          <p:grpSpPr>
            <a:xfrm>
              <a:off x="202055" y="4768598"/>
              <a:ext cx="134611" cy="132026"/>
              <a:chOff x="3025300" y="2552125"/>
              <a:chExt cx="46875" cy="45975"/>
            </a:xfrm>
          </p:grpSpPr>
          <p:sp>
            <p:nvSpPr>
              <p:cNvPr id="940" name="Google Shape;940;p20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2" name="Google Shape;942;p20"/>
            <p:cNvSpPr/>
            <p:nvPr/>
          </p:nvSpPr>
          <p:spPr>
            <a:xfrm>
              <a:off x="336663" y="4522463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20"/>
            <p:cNvGrpSpPr/>
            <p:nvPr/>
          </p:nvGrpSpPr>
          <p:grpSpPr>
            <a:xfrm rot="2700000">
              <a:off x="5193597" y="4569141"/>
              <a:ext cx="452457" cy="453611"/>
              <a:chOff x="109775" y="3205350"/>
              <a:chExt cx="215750" cy="216300"/>
            </a:xfrm>
          </p:grpSpPr>
          <p:sp>
            <p:nvSpPr>
              <p:cNvPr id="944" name="Google Shape;944;p20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0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0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0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20"/>
            <p:cNvGrpSpPr/>
            <p:nvPr/>
          </p:nvGrpSpPr>
          <p:grpSpPr>
            <a:xfrm>
              <a:off x="8322650" y="4718893"/>
              <a:ext cx="389750" cy="339301"/>
              <a:chOff x="1742100" y="2304325"/>
              <a:chExt cx="178850" cy="155700"/>
            </a:xfrm>
          </p:grpSpPr>
          <p:sp>
            <p:nvSpPr>
              <p:cNvPr id="963" name="Google Shape;963;p20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0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0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0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" name="Google Shape;967;p20"/>
            <p:cNvGrpSpPr/>
            <p:nvPr/>
          </p:nvGrpSpPr>
          <p:grpSpPr>
            <a:xfrm>
              <a:off x="2705021" y="4639739"/>
              <a:ext cx="599964" cy="389746"/>
              <a:chOff x="2705021" y="4639739"/>
              <a:chExt cx="599964" cy="389746"/>
            </a:xfrm>
          </p:grpSpPr>
          <p:sp>
            <p:nvSpPr>
              <p:cNvPr id="968" name="Google Shape;968;p20"/>
              <p:cNvSpPr/>
              <p:nvPr/>
            </p:nvSpPr>
            <p:spPr>
              <a:xfrm rot="5400000">
                <a:off x="2815908" y="4539878"/>
                <a:ext cx="378244" cy="589416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0"/>
              <p:cNvSpPr/>
              <p:nvPr/>
            </p:nvSpPr>
            <p:spPr>
              <a:xfrm rot="5400000">
                <a:off x="2810369" y="4534392"/>
                <a:ext cx="389269" cy="59996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0"/>
              <p:cNvSpPr/>
              <p:nvPr/>
            </p:nvSpPr>
            <p:spPr>
              <a:xfrm rot="5400000">
                <a:off x="3128319" y="5008760"/>
                <a:ext cx="12085" cy="2936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0"/>
              <p:cNvSpPr/>
              <p:nvPr/>
            </p:nvSpPr>
            <p:spPr>
              <a:xfrm rot="5400000">
                <a:off x="2871324" y="4622698"/>
                <a:ext cx="301916" cy="423351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0"/>
              <p:cNvSpPr/>
              <p:nvPr/>
            </p:nvSpPr>
            <p:spPr>
              <a:xfrm>
                <a:off x="2925071" y="4744451"/>
                <a:ext cx="184351" cy="176454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0"/>
              <p:cNvSpPr/>
              <p:nvPr/>
            </p:nvSpPr>
            <p:spPr>
              <a:xfrm rot="5400000">
                <a:off x="2714642" y="4816326"/>
                <a:ext cx="96045" cy="36520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0"/>
              <p:cNvSpPr/>
              <p:nvPr/>
            </p:nvSpPr>
            <p:spPr>
              <a:xfrm rot="5400000">
                <a:off x="3209205" y="4828066"/>
                <a:ext cx="114279" cy="1303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5" name="Google Shape;975;p20"/>
            <p:cNvSpPr/>
            <p:nvPr/>
          </p:nvSpPr>
          <p:spPr>
            <a:xfrm rot="-5400000">
              <a:off x="4427711" y="4930125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6" name="Google Shape;976;p20"/>
            <p:cNvGrpSpPr/>
            <p:nvPr/>
          </p:nvGrpSpPr>
          <p:grpSpPr>
            <a:xfrm>
              <a:off x="6756514" y="4899678"/>
              <a:ext cx="1456763" cy="32593"/>
              <a:chOff x="4101875" y="2224575"/>
              <a:chExt cx="507300" cy="11350"/>
            </a:xfrm>
          </p:grpSpPr>
          <p:sp>
            <p:nvSpPr>
              <p:cNvPr id="977" name="Google Shape;977;p20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0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0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980;p20"/>
            <p:cNvGrpSpPr/>
            <p:nvPr/>
          </p:nvGrpSpPr>
          <p:grpSpPr>
            <a:xfrm>
              <a:off x="1174864" y="4818315"/>
              <a:ext cx="1456763" cy="32593"/>
              <a:chOff x="4101875" y="2224575"/>
              <a:chExt cx="507300" cy="11350"/>
            </a:xfrm>
          </p:grpSpPr>
          <p:sp>
            <p:nvSpPr>
              <p:cNvPr id="981" name="Google Shape;981;p20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0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0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20"/>
            <p:cNvGrpSpPr/>
            <p:nvPr/>
          </p:nvGrpSpPr>
          <p:grpSpPr>
            <a:xfrm>
              <a:off x="555382" y="4489558"/>
              <a:ext cx="545408" cy="545192"/>
              <a:chOff x="2385600" y="4383875"/>
              <a:chExt cx="189925" cy="189850"/>
            </a:xfrm>
          </p:grpSpPr>
          <p:sp>
            <p:nvSpPr>
              <p:cNvPr id="985" name="Google Shape;985;p20"/>
              <p:cNvSpPr/>
              <p:nvPr/>
            </p:nvSpPr>
            <p:spPr>
              <a:xfrm>
                <a:off x="2385600" y="4447375"/>
                <a:ext cx="67925" cy="12635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5054" extrusionOk="0">
                    <a:moveTo>
                      <a:pt x="1159" y="1"/>
                    </a:moveTo>
                    <a:cubicBezTo>
                      <a:pt x="707" y="1"/>
                      <a:pt x="326" y="372"/>
                      <a:pt x="326" y="825"/>
                    </a:cubicBezTo>
                    <a:cubicBezTo>
                      <a:pt x="326" y="961"/>
                      <a:pt x="372" y="1106"/>
                      <a:pt x="444" y="1232"/>
                    </a:cubicBezTo>
                    <a:cubicBezTo>
                      <a:pt x="172" y="1368"/>
                      <a:pt x="0" y="1649"/>
                      <a:pt x="0" y="1957"/>
                    </a:cubicBezTo>
                    <a:cubicBezTo>
                      <a:pt x="0" y="2265"/>
                      <a:pt x="172" y="2545"/>
                      <a:pt x="444" y="2681"/>
                    </a:cubicBezTo>
                    <a:cubicBezTo>
                      <a:pt x="362" y="2808"/>
                      <a:pt x="326" y="2944"/>
                      <a:pt x="326" y="3088"/>
                    </a:cubicBezTo>
                    <a:cubicBezTo>
                      <a:pt x="326" y="3396"/>
                      <a:pt x="498" y="3668"/>
                      <a:pt x="761" y="3813"/>
                    </a:cubicBezTo>
                    <a:cubicBezTo>
                      <a:pt x="688" y="3940"/>
                      <a:pt x="643" y="4084"/>
                      <a:pt x="643" y="4229"/>
                    </a:cubicBezTo>
                    <a:cubicBezTo>
                      <a:pt x="643" y="4682"/>
                      <a:pt x="1023" y="5053"/>
                      <a:pt x="1476" y="5053"/>
                    </a:cubicBezTo>
                    <a:cubicBezTo>
                      <a:pt x="1485" y="5053"/>
                      <a:pt x="1521" y="5053"/>
                      <a:pt x="2608" y="4936"/>
                    </a:cubicBezTo>
                    <a:cubicBezTo>
                      <a:pt x="2671" y="4936"/>
                      <a:pt x="2717" y="4881"/>
                      <a:pt x="2708" y="4818"/>
                    </a:cubicBezTo>
                    <a:cubicBezTo>
                      <a:pt x="2708" y="4755"/>
                      <a:pt x="2653" y="4718"/>
                      <a:pt x="2590" y="4718"/>
                    </a:cubicBezTo>
                    <a:cubicBezTo>
                      <a:pt x="1657" y="4818"/>
                      <a:pt x="1485" y="4827"/>
                      <a:pt x="1458" y="4827"/>
                    </a:cubicBezTo>
                    <a:cubicBezTo>
                      <a:pt x="1123" y="4827"/>
                      <a:pt x="851" y="4555"/>
                      <a:pt x="851" y="4220"/>
                    </a:cubicBezTo>
                    <a:cubicBezTo>
                      <a:pt x="851" y="4075"/>
                      <a:pt x="906" y="3940"/>
                      <a:pt x="996" y="3822"/>
                    </a:cubicBezTo>
                    <a:cubicBezTo>
                      <a:pt x="1023" y="3786"/>
                      <a:pt x="1032" y="3759"/>
                      <a:pt x="1023" y="3722"/>
                    </a:cubicBezTo>
                    <a:cubicBezTo>
                      <a:pt x="1005" y="3686"/>
                      <a:pt x="987" y="3668"/>
                      <a:pt x="951" y="3650"/>
                    </a:cubicBezTo>
                    <a:cubicBezTo>
                      <a:pt x="716" y="3559"/>
                      <a:pt x="544" y="3333"/>
                      <a:pt x="544" y="3079"/>
                    </a:cubicBezTo>
                    <a:cubicBezTo>
                      <a:pt x="544" y="2944"/>
                      <a:pt x="598" y="2808"/>
                      <a:pt x="688" y="2690"/>
                    </a:cubicBezTo>
                    <a:cubicBezTo>
                      <a:pt x="716" y="2654"/>
                      <a:pt x="725" y="2627"/>
                      <a:pt x="716" y="2590"/>
                    </a:cubicBezTo>
                    <a:cubicBezTo>
                      <a:pt x="707" y="2554"/>
                      <a:pt x="679" y="2536"/>
                      <a:pt x="643" y="2518"/>
                    </a:cubicBezTo>
                    <a:cubicBezTo>
                      <a:pt x="399" y="2446"/>
                      <a:pt x="227" y="2201"/>
                      <a:pt x="227" y="1948"/>
                    </a:cubicBezTo>
                    <a:cubicBezTo>
                      <a:pt x="227" y="1685"/>
                      <a:pt x="399" y="1450"/>
                      <a:pt x="643" y="1368"/>
                    </a:cubicBezTo>
                    <a:cubicBezTo>
                      <a:pt x="679" y="1359"/>
                      <a:pt x="707" y="1332"/>
                      <a:pt x="716" y="1305"/>
                    </a:cubicBezTo>
                    <a:cubicBezTo>
                      <a:pt x="725" y="1269"/>
                      <a:pt x="716" y="1223"/>
                      <a:pt x="688" y="1196"/>
                    </a:cubicBezTo>
                    <a:cubicBezTo>
                      <a:pt x="589" y="1097"/>
                      <a:pt x="544" y="961"/>
                      <a:pt x="544" y="816"/>
                    </a:cubicBezTo>
                    <a:cubicBezTo>
                      <a:pt x="544" y="472"/>
                      <a:pt x="815" y="200"/>
                      <a:pt x="1141" y="200"/>
                    </a:cubicBezTo>
                    <a:cubicBezTo>
                      <a:pt x="1159" y="200"/>
                      <a:pt x="1223" y="218"/>
                      <a:pt x="1585" y="245"/>
                    </a:cubicBezTo>
                    <a:cubicBezTo>
                      <a:pt x="1593" y="248"/>
                      <a:pt x="1601" y="249"/>
                      <a:pt x="1609" y="249"/>
                    </a:cubicBezTo>
                    <a:cubicBezTo>
                      <a:pt x="1652" y="249"/>
                      <a:pt x="1687" y="209"/>
                      <a:pt x="1703" y="155"/>
                    </a:cubicBezTo>
                    <a:cubicBezTo>
                      <a:pt x="1712" y="101"/>
                      <a:pt x="1666" y="55"/>
                      <a:pt x="1612" y="46"/>
                    </a:cubicBezTo>
                    <a:cubicBezTo>
                      <a:pt x="1186" y="1"/>
                      <a:pt x="1168" y="1"/>
                      <a:pt x="1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0"/>
              <p:cNvSpPr/>
              <p:nvPr/>
            </p:nvSpPr>
            <p:spPr>
              <a:xfrm>
                <a:off x="2433800" y="4383875"/>
                <a:ext cx="106425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7367" extrusionOk="0">
                    <a:moveTo>
                      <a:pt x="1736" y="1"/>
                    </a:moveTo>
                    <a:cubicBezTo>
                      <a:pt x="1726" y="1"/>
                      <a:pt x="1715" y="2"/>
                      <a:pt x="1703" y="6"/>
                    </a:cubicBezTo>
                    <a:cubicBezTo>
                      <a:pt x="1314" y="96"/>
                      <a:pt x="970" y="332"/>
                      <a:pt x="771" y="685"/>
                    </a:cubicBezTo>
                    <a:cubicBezTo>
                      <a:pt x="562" y="1029"/>
                      <a:pt x="517" y="1454"/>
                      <a:pt x="644" y="1835"/>
                    </a:cubicBezTo>
                    <a:lnTo>
                      <a:pt x="933" y="2740"/>
                    </a:lnTo>
                    <a:cubicBezTo>
                      <a:pt x="752" y="2722"/>
                      <a:pt x="426" y="2686"/>
                      <a:pt x="119" y="2650"/>
                    </a:cubicBezTo>
                    <a:cubicBezTo>
                      <a:pt x="114" y="2649"/>
                      <a:pt x="109" y="2648"/>
                      <a:pt x="105" y="2648"/>
                    </a:cubicBezTo>
                    <a:cubicBezTo>
                      <a:pt x="57" y="2648"/>
                      <a:pt x="18" y="2690"/>
                      <a:pt x="10" y="2740"/>
                    </a:cubicBezTo>
                    <a:cubicBezTo>
                      <a:pt x="1" y="2794"/>
                      <a:pt x="46" y="2840"/>
                      <a:pt x="100" y="2858"/>
                    </a:cubicBezTo>
                    <a:cubicBezTo>
                      <a:pt x="589" y="2903"/>
                      <a:pt x="1087" y="2957"/>
                      <a:pt x="1087" y="2957"/>
                    </a:cubicBezTo>
                    <a:cubicBezTo>
                      <a:pt x="1092" y="2959"/>
                      <a:pt x="1097" y="2960"/>
                      <a:pt x="1103" y="2960"/>
                    </a:cubicBezTo>
                    <a:cubicBezTo>
                      <a:pt x="1127" y="2960"/>
                      <a:pt x="1156" y="2944"/>
                      <a:pt x="1178" y="2921"/>
                    </a:cubicBezTo>
                    <a:cubicBezTo>
                      <a:pt x="1196" y="2885"/>
                      <a:pt x="1205" y="2858"/>
                      <a:pt x="1196" y="2822"/>
                    </a:cubicBezTo>
                    <a:lnTo>
                      <a:pt x="861" y="1753"/>
                    </a:lnTo>
                    <a:cubicBezTo>
                      <a:pt x="752" y="1427"/>
                      <a:pt x="798" y="1074"/>
                      <a:pt x="970" y="784"/>
                    </a:cubicBezTo>
                    <a:cubicBezTo>
                      <a:pt x="1133" y="513"/>
                      <a:pt x="1377" y="323"/>
                      <a:pt x="1685" y="232"/>
                    </a:cubicBezTo>
                    <a:lnTo>
                      <a:pt x="2283" y="2097"/>
                    </a:lnTo>
                    <a:cubicBezTo>
                      <a:pt x="2473" y="2704"/>
                      <a:pt x="3007" y="3139"/>
                      <a:pt x="3650" y="3202"/>
                    </a:cubicBezTo>
                    <a:lnTo>
                      <a:pt x="4048" y="3247"/>
                    </a:lnTo>
                    <a:lnTo>
                      <a:pt x="4048" y="6941"/>
                    </a:lnTo>
                    <a:cubicBezTo>
                      <a:pt x="3740" y="6959"/>
                      <a:pt x="2808" y="7068"/>
                      <a:pt x="1857" y="7159"/>
                    </a:cubicBezTo>
                    <a:cubicBezTo>
                      <a:pt x="1785" y="7159"/>
                      <a:pt x="1739" y="7213"/>
                      <a:pt x="1748" y="7267"/>
                    </a:cubicBezTo>
                    <a:cubicBezTo>
                      <a:pt x="1748" y="7322"/>
                      <a:pt x="1794" y="7367"/>
                      <a:pt x="1857" y="7367"/>
                    </a:cubicBezTo>
                    <a:cubicBezTo>
                      <a:pt x="3016" y="7258"/>
                      <a:pt x="4166" y="7141"/>
                      <a:pt x="4148" y="7132"/>
                    </a:cubicBezTo>
                    <a:cubicBezTo>
                      <a:pt x="4211" y="7132"/>
                      <a:pt x="4256" y="7086"/>
                      <a:pt x="4256" y="7032"/>
                    </a:cubicBezTo>
                    <a:lnTo>
                      <a:pt x="4256" y="3148"/>
                    </a:lnTo>
                    <a:cubicBezTo>
                      <a:pt x="4256" y="3102"/>
                      <a:pt x="4211" y="3048"/>
                      <a:pt x="4148" y="3048"/>
                    </a:cubicBezTo>
                    <a:lnTo>
                      <a:pt x="3650" y="3003"/>
                    </a:lnTo>
                    <a:cubicBezTo>
                      <a:pt x="3098" y="2948"/>
                      <a:pt x="2636" y="2568"/>
                      <a:pt x="2464" y="2043"/>
                    </a:cubicBezTo>
                    <a:lnTo>
                      <a:pt x="1830" y="69"/>
                    </a:lnTo>
                    <a:cubicBezTo>
                      <a:pt x="1822" y="32"/>
                      <a:pt x="1785" y="1"/>
                      <a:pt x="1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0"/>
              <p:cNvSpPr/>
              <p:nvPr/>
            </p:nvSpPr>
            <p:spPr>
              <a:xfrm>
                <a:off x="2398050" y="4476575"/>
                <a:ext cx="269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228" extrusionOk="0">
                    <a:moveTo>
                      <a:pt x="118" y="1"/>
                    </a:moveTo>
                    <a:cubicBezTo>
                      <a:pt x="46" y="1"/>
                      <a:pt x="0" y="46"/>
                      <a:pt x="0" y="110"/>
                    </a:cubicBezTo>
                    <a:cubicBezTo>
                      <a:pt x="0" y="182"/>
                      <a:pt x="55" y="227"/>
                      <a:pt x="118" y="227"/>
                    </a:cubicBezTo>
                    <a:lnTo>
                      <a:pt x="960" y="227"/>
                    </a:lnTo>
                    <a:cubicBezTo>
                      <a:pt x="1023" y="227"/>
                      <a:pt x="1078" y="182"/>
                      <a:pt x="1078" y="110"/>
                    </a:cubicBezTo>
                    <a:cubicBezTo>
                      <a:pt x="1078" y="46"/>
                      <a:pt x="1023" y="1"/>
                      <a:pt x="9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0"/>
              <p:cNvSpPr/>
              <p:nvPr/>
            </p:nvSpPr>
            <p:spPr>
              <a:xfrm>
                <a:off x="2398050" y="4511000"/>
                <a:ext cx="269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227" extrusionOk="0">
                    <a:moveTo>
                      <a:pt x="118" y="0"/>
                    </a:moveTo>
                    <a:cubicBezTo>
                      <a:pt x="46" y="0"/>
                      <a:pt x="0" y="45"/>
                      <a:pt x="0" y="118"/>
                    </a:cubicBezTo>
                    <a:cubicBezTo>
                      <a:pt x="0" y="181"/>
                      <a:pt x="55" y="227"/>
                      <a:pt x="118" y="227"/>
                    </a:cubicBezTo>
                    <a:lnTo>
                      <a:pt x="960" y="227"/>
                    </a:lnTo>
                    <a:cubicBezTo>
                      <a:pt x="1023" y="227"/>
                      <a:pt x="1078" y="181"/>
                      <a:pt x="1078" y="118"/>
                    </a:cubicBezTo>
                    <a:cubicBezTo>
                      <a:pt x="1078" y="45"/>
                      <a:pt x="1023" y="0"/>
                      <a:pt x="9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>
                <a:off x="2405975" y="4538375"/>
                <a:ext cx="190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28" extrusionOk="0">
                    <a:moveTo>
                      <a:pt x="118" y="1"/>
                    </a:moveTo>
                    <a:cubicBezTo>
                      <a:pt x="45" y="1"/>
                      <a:pt x="0" y="46"/>
                      <a:pt x="0" y="119"/>
                    </a:cubicBezTo>
                    <a:cubicBezTo>
                      <a:pt x="0" y="182"/>
                      <a:pt x="55" y="227"/>
                      <a:pt x="118" y="227"/>
                    </a:cubicBezTo>
                    <a:lnTo>
                      <a:pt x="643" y="227"/>
                    </a:lnTo>
                    <a:cubicBezTo>
                      <a:pt x="706" y="227"/>
                      <a:pt x="761" y="182"/>
                      <a:pt x="761" y="119"/>
                    </a:cubicBezTo>
                    <a:cubicBezTo>
                      <a:pt x="761" y="46"/>
                      <a:pt x="706" y="1"/>
                      <a:pt x="6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0"/>
              <p:cNvSpPr/>
              <p:nvPr/>
            </p:nvSpPr>
            <p:spPr>
              <a:xfrm>
                <a:off x="2534325" y="4454175"/>
                <a:ext cx="3827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4537" extrusionOk="0">
                    <a:moveTo>
                      <a:pt x="0" y="1"/>
                    </a:moveTo>
                    <a:lnTo>
                      <a:pt x="0" y="4537"/>
                    </a:lnTo>
                    <a:lnTo>
                      <a:pt x="1530" y="4537"/>
                    </a:lnTo>
                    <a:lnTo>
                      <a:pt x="15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0"/>
              <p:cNvSpPr/>
              <p:nvPr/>
            </p:nvSpPr>
            <p:spPr>
              <a:xfrm>
                <a:off x="2569850" y="4546750"/>
                <a:ext cx="567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73" extrusionOk="0">
                    <a:moveTo>
                      <a:pt x="109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254"/>
                    </a:lnTo>
                    <a:cubicBezTo>
                      <a:pt x="1" y="327"/>
                      <a:pt x="55" y="372"/>
                      <a:pt x="109" y="372"/>
                    </a:cubicBezTo>
                    <a:cubicBezTo>
                      <a:pt x="173" y="372"/>
                      <a:pt x="218" y="327"/>
                      <a:pt x="227" y="254"/>
                    </a:cubicBezTo>
                    <a:lnTo>
                      <a:pt x="227" y="109"/>
                    </a:lnTo>
                    <a:cubicBezTo>
                      <a:pt x="227" y="46"/>
                      <a:pt x="182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0"/>
              <p:cNvSpPr/>
              <p:nvPr/>
            </p:nvSpPr>
            <p:spPr>
              <a:xfrm>
                <a:off x="2531600" y="4451000"/>
                <a:ext cx="43925" cy="11910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4764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4655"/>
                    </a:lnTo>
                    <a:cubicBezTo>
                      <a:pt x="0" y="4718"/>
                      <a:pt x="55" y="4763"/>
                      <a:pt x="118" y="4763"/>
                    </a:cubicBezTo>
                    <a:lnTo>
                      <a:pt x="1639" y="4763"/>
                    </a:lnTo>
                    <a:cubicBezTo>
                      <a:pt x="1703" y="4763"/>
                      <a:pt x="1757" y="4736"/>
                      <a:pt x="1757" y="4664"/>
                    </a:cubicBezTo>
                    <a:cubicBezTo>
                      <a:pt x="1757" y="4600"/>
                      <a:pt x="1703" y="4555"/>
                      <a:pt x="1639" y="4555"/>
                    </a:cubicBezTo>
                    <a:lnTo>
                      <a:pt x="218" y="4555"/>
                    </a:lnTo>
                    <a:lnTo>
                      <a:pt x="218" y="227"/>
                    </a:lnTo>
                    <a:lnTo>
                      <a:pt x="1531" y="227"/>
                    </a:lnTo>
                    <a:lnTo>
                      <a:pt x="1531" y="3297"/>
                    </a:lnTo>
                    <a:cubicBezTo>
                      <a:pt x="1531" y="3360"/>
                      <a:pt x="1576" y="3405"/>
                      <a:pt x="1639" y="3405"/>
                    </a:cubicBezTo>
                    <a:cubicBezTo>
                      <a:pt x="1712" y="3405"/>
                      <a:pt x="1757" y="3351"/>
                      <a:pt x="1757" y="3297"/>
                    </a:cubicBezTo>
                    <a:lnTo>
                      <a:pt x="1757" y="118"/>
                    </a:lnTo>
                    <a:cubicBezTo>
                      <a:pt x="1757" y="46"/>
                      <a:pt x="1703" y="1"/>
                      <a:pt x="16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3" name="Google Shape;99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20"/>
          <p:cNvSpPr txBox="1">
            <a:spLocks noGrp="1"/>
          </p:cNvSpPr>
          <p:nvPr>
            <p:ph type="subTitle" idx="1"/>
          </p:nvPr>
        </p:nvSpPr>
        <p:spPr>
          <a:xfrm>
            <a:off x="872400" y="1529185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20"/>
          <p:cNvSpPr txBox="1">
            <a:spLocks noGrp="1"/>
          </p:cNvSpPr>
          <p:nvPr>
            <p:ph type="subTitle" idx="2"/>
          </p:nvPr>
        </p:nvSpPr>
        <p:spPr>
          <a:xfrm>
            <a:off x="3455250" y="1529185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20"/>
          <p:cNvSpPr txBox="1">
            <a:spLocks noGrp="1"/>
          </p:cNvSpPr>
          <p:nvPr>
            <p:ph type="subTitle" idx="3"/>
          </p:nvPr>
        </p:nvSpPr>
        <p:spPr>
          <a:xfrm>
            <a:off x="872400" y="3259479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20"/>
          <p:cNvSpPr txBox="1">
            <a:spLocks noGrp="1"/>
          </p:cNvSpPr>
          <p:nvPr>
            <p:ph type="subTitle" idx="4"/>
          </p:nvPr>
        </p:nvSpPr>
        <p:spPr>
          <a:xfrm>
            <a:off x="3455250" y="3259479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subTitle" idx="5"/>
          </p:nvPr>
        </p:nvSpPr>
        <p:spPr>
          <a:xfrm>
            <a:off x="6038100" y="1529185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subTitle" idx="6"/>
          </p:nvPr>
        </p:nvSpPr>
        <p:spPr>
          <a:xfrm>
            <a:off x="6038100" y="3259479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subTitle" idx="7"/>
          </p:nvPr>
        </p:nvSpPr>
        <p:spPr>
          <a:xfrm>
            <a:off x="872400" y="1269600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ubTitle" idx="8"/>
          </p:nvPr>
        </p:nvSpPr>
        <p:spPr>
          <a:xfrm>
            <a:off x="3455250" y="1269600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2" name="Google Shape;1002;p20"/>
          <p:cNvSpPr txBox="1">
            <a:spLocks noGrp="1"/>
          </p:cNvSpPr>
          <p:nvPr>
            <p:ph type="subTitle" idx="9"/>
          </p:nvPr>
        </p:nvSpPr>
        <p:spPr>
          <a:xfrm>
            <a:off x="6038100" y="1269600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3" name="Google Shape;1003;p20"/>
          <p:cNvSpPr txBox="1">
            <a:spLocks noGrp="1"/>
          </p:cNvSpPr>
          <p:nvPr>
            <p:ph type="subTitle" idx="13"/>
          </p:nvPr>
        </p:nvSpPr>
        <p:spPr>
          <a:xfrm>
            <a:off x="872400" y="2996676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4" name="Google Shape;1004;p20"/>
          <p:cNvSpPr txBox="1">
            <a:spLocks noGrp="1"/>
          </p:cNvSpPr>
          <p:nvPr>
            <p:ph type="subTitle" idx="14"/>
          </p:nvPr>
        </p:nvSpPr>
        <p:spPr>
          <a:xfrm>
            <a:off x="3455250" y="2996681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05" name="Google Shape;1005;p20"/>
          <p:cNvSpPr txBox="1">
            <a:spLocks noGrp="1"/>
          </p:cNvSpPr>
          <p:nvPr>
            <p:ph type="subTitle" idx="15"/>
          </p:nvPr>
        </p:nvSpPr>
        <p:spPr>
          <a:xfrm>
            <a:off x="6038100" y="2996681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22"/>
          <p:cNvGrpSpPr/>
          <p:nvPr/>
        </p:nvGrpSpPr>
        <p:grpSpPr>
          <a:xfrm>
            <a:off x="21739" y="-92565"/>
            <a:ext cx="9041348" cy="5154834"/>
            <a:chOff x="21739" y="-92565"/>
            <a:chExt cx="9041348" cy="5154834"/>
          </a:xfrm>
        </p:grpSpPr>
        <p:grpSp>
          <p:nvGrpSpPr>
            <p:cNvPr id="1086" name="Google Shape;1086;p22"/>
            <p:cNvGrpSpPr/>
            <p:nvPr/>
          </p:nvGrpSpPr>
          <p:grpSpPr>
            <a:xfrm>
              <a:off x="8158142" y="4239814"/>
              <a:ext cx="904944" cy="689136"/>
              <a:chOff x="1288225" y="3590375"/>
              <a:chExt cx="315125" cy="239975"/>
            </a:xfrm>
          </p:grpSpPr>
          <p:sp>
            <p:nvSpPr>
              <p:cNvPr id="1087" name="Google Shape;1087;p22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2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2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2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2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2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2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2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2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2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2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8" name="Google Shape;1098;p22"/>
            <p:cNvSpPr/>
            <p:nvPr/>
          </p:nvSpPr>
          <p:spPr>
            <a:xfrm rot="5400000" flipH="1">
              <a:off x="490646" y="74841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22"/>
            <p:cNvGrpSpPr/>
            <p:nvPr/>
          </p:nvGrpSpPr>
          <p:grpSpPr>
            <a:xfrm>
              <a:off x="5812452" y="329801"/>
              <a:ext cx="1456813" cy="32594"/>
              <a:chOff x="4101875" y="2224575"/>
              <a:chExt cx="507300" cy="11350"/>
            </a:xfrm>
          </p:grpSpPr>
          <p:sp>
            <p:nvSpPr>
              <p:cNvPr id="1100" name="Google Shape;1100;p22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2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3" name="Google Shape;1103;p22"/>
            <p:cNvSpPr/>
            <p:nvPr/>
          </p:nvSpPr>
          <p:spPr>
            <a:xfrm rot="5400000" flipH="1">
              <a:off x="720486" y="3840309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4" name="Google Shape;1104;p22"/>
            <p:cNvGrpSpPr/>
            <p:nvPr/>
          </p:nvGrpSpPr>
          <p:grpSpPr>
            <a:xfrm>
              <a:off x="260947" y="4000501"/>
              <a:ext cx="724894" cy="819152"/>
              <a:chOff x="-82178" y="3325363"/>
              <a:chExt cx="724894" cy="819152"/>
            </a:xfrm>
          </p:grpSpPr>
          <p:sp>
            <p:nvSpPr>
              <p:cNvPr id="1105" name="Google Shape;1105;p22"/>
              <p:cNvSpPr/>
              <p:nvPr/>
            </p:nvSpPr>
            <p:spPr>
              <a:xfrm>
                <a:off x="-30846" y="3377342"/>
                <a:ext cx="117094" cy="114509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95" extrusionOk="0">
                    <a:moveTo>
                      <a:pt x="1006" y="571"/>
                    </a:moveTo>
                    <a:lnTo>
                      <a:pt x="960" y="906"/>
                    </a:lnTo>
                    <a:cubicBezTo>
                      <a:pt x="951" y="943"/>
                      <a:pt x="942" y="961"/>
                      <a:pt x="915" y="988"/>
                    </a:cubicBezTo>
                    <a:cubicBezTo>
                      <a:pt x="897" y="1006"/>
                      <a:pt x="870" y="1024"/>
                      <a:pt x="834" y="1024"/>
                    </a:cubicBezTo>
                    <a:cubicBezTo>
                      <a:pt x="779" y="1024"/>
                      <a:pt x="734" y="1006"/>
                      <a:pt x="725" y="961"/>
                    </a:cubicBezTo>
                    <a:cubicBezTo>
                      <a:pt x="689" y="933"/>
                      <a:pt x="680" y="897"/>
                      <a:pt x="680" y="852"/>
                    </a:cubicBezTo>
                    <a:cubicBezTo>
                      <a:pt x="680" y="770"/>
                      <a:pt x="716" y="707"/>
                      <a:pt x="770" y="644"/>
                    </a:cubicBezTo>
                    <a:cubicBezTo>
                      <a:pt x="825" y="589"/>
                      <a:pt x="906" y="571"/>
                      <a:pt x="988" y="571"/>
                    </a:cubicBezTo>
                    <a:close/>
                    <a:moveTo>
                      <a:pt x="906" y="1"/>
                    </a:moveTo>
                    <a:cubicBezTo>
                      <a:pt x="725" y="1"/>
                      <a:pt x="562" y="37"/>
                      <a:pt x="426" y="119"/>
                    </a:cubicBezTo>
                    <a:cubicBezTo>
                      <a:pt x="290" y="191"/>
                      <a:pt x="191" y="300"/>
                      <a:pt x="109" y="435"/>
                    </a:cubicBezTo>
                    <a:cubicBezTo>
                      <a:pt x="37" y="553"/>
                      <a:pt x="1" y="707"/>
                      <a:pt x="1" y="861"/>
                    </a:cubicBezTo>
                    <a:cubicBezTo>
                      <a:pt x="1" y="1006"/>
                      <a:pt x="37" y="1133"/>
                      <a:pt x="100" y="1250"/>
                    </a:cubicBezTo>
                    <a:cubicBezTo>
                      <a:pt x="173" y="1359"/>
                      <a:pt x="272" y="1450"/>
                      <a:pt x="381" y="1504"/>
                    </a:cubicBezTo>
                    <a:cubicBezTo>
                      <a:pt x="499" y="1567"/>
                      <a:pt x="625" y="1594"/>
                      <a:pt x="743" y="1594"/>
                    </a:cubicBezTo>
                    <a:cubicBezTo>
                      <a:pt x="834" y="1594"/>
                      <a:pt x="915" y="1585"/>
                      <a:pt x="997" y="1576"/>
                    </a:cubicBezTo>
                    <a:cubicBezTo>
                      <a:pt x="1078" y="1549"/>
                      <a:pt x="1151" y="1531"/>
                      <a:pt x="1223" y="1495"/>
                    </a:cubicBezTo>
                    <a:lnTo>
                      <a:pt x="1151" y="1305"/>
                    </a:lnTo>
                    <a:cubicBezTo>
                      <a:pt x="1096" y="1341"/>
                      <a:pt x="1042" y="1359"/>
                      <a:pt x="969" y="1368"/>
                    </a:cubicBezTo>
                    <a:cubicBezTo>
                      <a:pt x="906" y="1386"/>
                      <a:pt x="852" y="1395"/>
                      <a:pt x="779" y="1395"/>
                    </a:cubicBezTo>
                    <a:cubicBezTo>
                      <a:pt x="680" y="1395"/>
                      <a:pt x="589" y="1368"/>
                      <a:pt x="508" y="1323"/>
                    </a:cubicBezTo>
                    <a:cubicBezTo>
                      <a:pt x="417" y="1296"/>
                      <a:pt x="354" y="1223"/>
                      <a:pt x="308" y="1142"/>
                    </a:cubicBezTo>
                    <a:cubicBezTo>
                      <a:pt x="263" y="1069"/>
                      <a:pt x="236" y="961"/>
                      <a:pt x="236" y="861"/>
                    </a:cubicBezTo>
                    <a:cubicBezTo>
                      <a:pt x="236" y="725"/>
                      <a:pt x="272" y="617"/>
                      <a:pt x="327" y="508"/>
                    </a:cubicBezTo>
                    <a:cubicBezTo>
                      <a:pt x="399" y="408"/>
                      <a:pt x="471" y="327"/>
                      <a:pt x="580" y="272"/>
                    </a:cubicBezTo>
                    <a:cubicBezTo>
                      <a:pt x="680" y="218"/>
                      <a:pt x="788" y="191"/>
                      <a:pt x="906" y="191"/>
                    </a:cubicBezTo>
                    <a:cubicBezTo>
                      <a:pt x="997" y="191"/>
                      <a:pt x="1087" y="209"/>
                      <a:pt x="1169" y="254"/>
                    </a:cubicBezTo>
                    <a:cubicBezTo>
                      <a:pt x="1241" y="282"/>
                      <a:pt x="1304" y="354"/>
                      <a:pt x="1350" y="417"/>
                    </a:cubicBezTo>
                    <a:cubicBezTo>
                      <a:pt x="1395" y="490"/>
                      <a:pt x="1413" y="580"/>
                      <a:pt x="1413" y="671"/>
                    </a:cubicBezTo>
                    <a:cubicBezTo>
                      <a:pt x="1413" y="734"/>
                      <a:pt x="1413" y="798"/>
                      <a:pt x="1395" y="852"/>
                    </a:cubicBezTo>
                    <a:cubicBezTo>
                      <a:pt x="1377" y="906"/>
                      <a:pt x="1359" y="952"/>
                      <a:pt x="1323" y="979"/>
                    </a:cubicBezTo>
                    <a:cubicBezTo>
                      <a:pt x="1304" y="1006"/>
                      <a:pt x="1268" y="1024"/>
                      <a:pt x="1232" y="1024"/>
                    </a:cubicBezTo>
                    <a:cubicBezTo>
                      <a:pt x="1223" y="1024"/>
                      <a:pt x="1196" y="1006"/>
                      <a:pt x="1187" y="997"/>
                    </a:cubicBezTo>
                    <a:cubicBezTo>
                      <a:pt x="1169" y="979"/>
                      <a:pt x="1169" y="952"/>
                      <a:pt x="1169" y="933"/>
                    </a:cubicBezTo>
                    <a:lnTo>
                      <a:pt x="1223" y="481"/>
                    </a:lnTo>
                    <a:lnTo>
                      <a:pt x="1132" y="417"/>
                    </a:lnTo>
                    <a:lnTo>
                      <a:pt x="951" y="417"/>
                    </a:lnTo>
                    <a:cubicBezTo>
                      <a:pt x="861" y="417"/>
                      <a:pt x="770" y="435"/>
                      <a:pt x="689" y="481"/>
                    </a:cubicBezTo>
                    <a:cubicBezTo>
                      <a:pt x="607" y="526"/>
                      <a:pt x="544" y="580"/>
                      <a:pt x="499" y="644"/>
                    </a:cubicBezTo>
                    <a:cubicBezTo>
                      <a:pt x="453" y="716"/>
                      <a:pt x="426" y="807"/>
                      <a:pt x="426" y="897"/>
                    </a:cubicBezTo>
                    <a:cubicBezTo>
                      <a:pt x="426" y="997"/>
                      <a:pt x="462" y="1087"/>
                      <a:pt x="526" y="1160"/>
                    </a:cubicBezTo>
                    <a:cubicBezTo>
                      <a:pt x="598" y="1223"/>
                      <a:pt x="689" y="1259"/>
                      <a:pt x="825" y="1259"/>
                    </a:cubicBezTo>
                    <a:cubicBezTo>
                      <a:pt x="861" y="1259"/>
                      <a:pt x="888" y="1250"/>
                      <a:pt x="924" y="1232"/>
                    </a:cubicBezTo>
                    <a:cubicBezTo>
                      <a:pt x="969" y="1223"/>
                      <a:pt x="997" y="1205"/>
                      <a:pt x="1024" y="1187"/>
                    </a:cubicBezTo>
                    <a:cubicBezTo>
                      <a:pt x="1069" y="1223"/>
                      <a:pt x="1132" y="1250"/>
                      <a:pt x="1205" y="1250"/>
                    </a:cubicBezTo>
                    <a:cubicBezTo>
                      <a:pt x="1332" y="1250"/>
                      <a:pt x="1431" y="1205"/>
                      <a:pt x="1513" y="1096"/>
                    </a:cubicBezTo>
                    <a:cubicBezTo>
                      <a:pt x="1594" y="997"/>
                      <a:pt x="1630" y="861"/>
                      <a:pt x="1630" y="680"/>
                    </a:cubicBezTo>
                    <a:cubicBezTo>
                      <a:pt x="1630" y="544"/>
                      <a:pt x="1603" y="435"/>
                      <a:pt x="1540" y="327"/>
                    </a:cubicBezTo>
                    <a:cubicBezTo>
                      <a:pt x="1467" y="227"/>
                      <a:pt x="1395" y="146"/>
                      <a:pt x="1277" y="91"/>
                    </a:cubicBezTo>
                    <a:cubicBezTo>
                      <a:pt x="1169" y="37"/>
                      <a:pt x="1042" y="1"/>
                      <a:pt x="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2"/>
              <p:cNvSpPr/>
              <p:nvPr/>
            </p:nvSpPr>
            <p:spPr>
              <a:xfrm>
                <a:off x="-20436" y="3552230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2110" y="182"/>
                    </a:lnTo>
                    <a:lnTo>
                      <a:pt x="21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2"/>
              <p:cNvSpPr/>
              <p:nvPr/>
            </p:nvSpPr>
            <p:spPr>
              <a:xfrm>
                <a:off x="-20436" y="3978035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0"/>
                    </a:moveTo>
                    <a:lnTo>
                      <a:pt x="0" y="181"/>
                    </a:lnTo>
                    <a:lnTo>
                      <a:pt x="2110" y="181"/>
                    </a:lnTo>
                    <a:lnTo>
                      <a:pt x="21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-20436" y="3689355"/>
                <a:ext cx="484384" cy="13138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3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2"/>
              <p:cNvSpPr/>
              <p:nvPr/>
            </p:nvSpPr>
            <p:spPr>
              <a:xfrm>
                <a:off x="-20436" y="3747866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2"/>
              <p:cNvSpPr/>
              <p:nvPr/>
            </p:nvSpPr>
            <p:spPr>
              <a:xfrm>
                <a:off x="-20436" y="3806378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2"/>
              <p:cNvSpPr/>
              <p:nvPr/>
            </p:nvSpPr>
            <p:spPr>
              <a:xfrm>
                <a:off x="-20436" y="3865535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-82178" y="3325363"/>
                <a:ext cx="624738" cy="819152"/>
              </a:xfrm>
              <a:custGeom>
                <a:avLst/>
                <a:gdLst/>
                <a:ahLst/>
                <a:cxnLst/>
                <a:rect l="l" t="t" r="r" b="b"/>
                <a:pathLst>
                  <a:path w="8702" h="11410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11300"/>
                    </a:lnTo>
                    <a:cubicBezTo>
                      <a:pt x="0" y="11364"/>
                      <a:pt x="55" y="11409"/>
                      <a:pt x="118" y="11409"/>
                    </a:cubicBezTo>
                    <a:lnTo>
                      <a:pt x="8593" y="11409"/>
                    </a:lnTo>
                    <a:cubicBezTo>
                      <a:pt x="8656" y="11409"/>
                      <a:pt x="8702" y="11355"/>
                      <a:pt x="8702" y="11300"/>
                    </a:cubicBezTo>
                    <a:lnTo>
                      <a:pt x="8702" y="118"/>
                    </a:lnTo>
                    <a:cubicBezTo>
                      <a:pt x="8702" y="46"/>
                      <a:pt x="8647" y="1"/>
                      <a:pt x="8593" y="1"/>
                    </a:cubicBezTo>
                    <a:lnTo>
                      <a:pt x="6501" y="1"/>
                    </a:lnTo>
                    <a:cubicBezTo>
                      <a:pt x="6429" y="1"/>
                      <a:pt x="6384" y="46"/>
                      <a:pt x="6384" y="118"/>
                    </a:cubicBezTo>
                    <a:cubicBezTo>
                      <a:pt x="6384" y="182"/>
                      <a:pt x="6438" y="227"/>
                      <a:pt x="6501" y="227"/>
                    </a:cubicBezTo>
                    <a:lnTo>
                      <a:pt x="8475" y="227"/>
                    </a:lnTo>
                    <a:lnTo>
                      <a:pt x="8475" y="11192"/>
                    </a:lnTo>
                    <a:lnTo>
                      <a:pt x="227" y="11192"/>
                    </a:lnTo>
                    <a:lnTo>
                      <a:pt x="227" y="227"/>
                    </a:lnTo>
                    <a:lnTo>
                      <a:pt x="4826" y="227"/>
                    </a:lnTo>
                    <a:cubicBezTo>
                      <a:pt x="4890" y="227"/>
                      <a:pt x="4935" y="182"/>
                      <a:pt x="4935" y="118"/>
                    </a:cubicBezTo>
                    <a:cubicBezTo>
                      <a:pt x="4935" y="46"/>
                      <a:pt x="4881" y="1"/>
                      <a:pt x="4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2"/>
              <p:cNvSpPr/>
              <p:nvPr/>
            </p:nvSpPr>
            <p:spPr>
              <a:xfrm>
                <a:off x="304572" y="3325363"/>
                <a:ext cx="38409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27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8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417" y="227"/>
                    </a:lnTo>
                    <a:cubicBezTo>
                      <a:pt x="481" y="227"/>
                      <a:pt x="535" y="182"/>
                      <a:pt x="535" y="118"/>
                    </a:cubicBezTo>
                    <a:cubicBezTo>
                      <a:pt x="535" y="46"/>
                      <a:pt x="481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2"/>
              <p:cNvSpPr/>
              <p:nvPr/>
            </p:nvSpPr>
            <p:spPr>
              <a:xfrm>
                <a:off x="463953" y="3441596"/>
                <a:ext cx="172230" cy="171153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384" extrusionOk="0">
                    <a:moveTo>
                      <a:pt x="57" y="0"/>
                    </a:moveTo>
                    <a:cubicBezTo>
                      <a:pt x="27" y="0"/>
                      <a:pt x="0" y="25"/>
                      <a:pt x="8" y="57"/>
                    </a:cubicBezTo>
                    <a:lnTo>
                      <a:pt x="551" y="2040"/>
                    </a:lnTo>
                    <a:cubicBezTo>
                      <a:pt x="561" y="2064"/>
                      <a:pt x="585" y="2078"/>
                      <a:pt x="609" y="2078"/>
                    </a:cubicBezTo>
                    <a:cubicBezTo>
                      <a:pt x="628" y="2078"/>
                      <a:pt x="648" y="2069"/>
                      <a:pt x="660" y="2049"/>
                    </a:cubicBezTo>
                    <a:lnTo>
                      <a:pt x="950" y="1460"/>
                    </a:lnTo>
                    <a:cubicBezTo>
                      <a:pt x="965" y="1435"/>
                      <a:pt x="989" y="1423"/>
                      <a:pt x="1010" y="1423"/>
                    </a:cubicBezTo>
                    <a:cubicBezTo>
                      <a:pt x="1027" y="1423"/>
                      <a:pt x="1041" y="1430"/>
                      <a:pt x="1049" y="1442"/>
                    </a:cubicBezTo>
                    <a:lnTo>
                      <a:pt x="1973" y="2356"/>
                    </a:lnTo>
                    <a:cubicBezTo>
                      <a:pt x="1986" y="2375"/>
                      <a:pt x="2005" y="2384"/>
                      <a:pt x="2023" y="2384"/>
                    </a:cubicBezTo>
                    <a:cubicBezTo>
                      <a:pt x="2041" y="2384"/>
                      <a:pt x="2059" y="2375"/>
                      <a:pt x="2073" y="2356"/>
                    </a:cubicBezTo>
                    <a:lnTo>
                      <a:pt x="2380" y="2049"/>
                    </a:lnTo>
                    <a:cubicBezTo>
                      <a:pt x="2398" y="2040"/>
                      <a:pt x="2398" y="1994"/>
                      <a:pt x="2362" y="1958"/>
                    </a:cubicBezTo>
                    <a:lnTo>
                      <a:pt x="1448" y="1044"/>
                    </a:lnTo>
                    <a:cubicBezTo>
                      <a:pt x="1412" y="1007"/>
                      <a:pt x="1421" y="953"/>
                      <a:pt x="1475" y="944"/>
                    </a:cubicBezTo>
                    <a:lnTo>
                      <a:pt x="2063" y="645"/>
                    </a:lnTo>
                    <a:cubicBezTo>
                      <a:pt x="2109" y="618"/>
                      <a:pt x="2091" y="555"/>
                      <a:pt x="2045" y="546"/>
                    </a:cubicBezTo>
                    <a:lnTo>
                      <a:pt x="71" y="2"/>
                    </a:lnTo>
                    <a:cubicBezTo>
                      <a:pt x="67" y="1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2"/>
              <p:cNvSpPr/>
              <p:nvPr/>
            </p:nvSpPr>
            <p:spPr>
              <a:xfrm>
                <a:off x="456055" y="3435063"/>
                <a:ext cx="186660" cy="186158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593" extrusionOk="0">
                    <a:moveTo>
                      <a:pt x="245" y="229"/>
                    </a:moveTo>
                    <a:lnTo>
                      <a:pt x="1983" y="700"/>
                    </a:lnTo>
                    <a:lnTo>
                      <a:pt x="1531" y="926"/>
                    </a:lnTo>
                    <a:cubicBezTo>
                      <a:pt x="1494" y="953"/>
                      <a:pt x="1458" y="999"/>
                      <a:pt x="1449" y="1053"/>
                    </a:cubicBezTo>
                    <a:cubicBezTo>
                      <a:pt x="1431" y="1107"/>
                      <a:pt x="1458" y="1171"/>
                      <a:pt x="1494" y="1198"/>
                    </a:cubicBezTo>
                    <a:lnTo>
                      <a:pt x="2382" y="2094"/>
                    </a:lnTo>
                    <a:lnTo>
                      <a:pt x="2128" y="2357"/>
                    </a:lnTo>
                    <a:lnTo>
                      <a:pt x="1232" y="1460"/>
                    </a:lnTo>
                    <a:cubicBezTo>
                      <a:pt x="1196" y="1442"/>
                      <a:pt x="1150" y="1415"/>
                      <a:pt x="1105" y="1415"/>
                    </a:cubicBezTo>
                    <a:cubicBezTo>
                      <a:pt x="1096" y="1415"/>
                      <a:pt x="1087" y="1415"/>
                      <a:pt x="1069" y="1424"/>
                    </a:cubicBezTo>
                    <a:cubicBezTo>
                      <a:pt x="1014" y="1433"/>
                      <a:pt x="969" y="1470"/>
                      <a:pt x="951" y="1515"/>
                    </a:cubicBezTo>
                    <a:lnTo>
                      <a:pt x="725" y="1968"/>
                    </a:lnTo>
                    <a:lnTo>
                      <a:pt x="245" y="229"/>
                    </a:lnTo>
                    <a:close/>
                    <a:moveTo>
                      <a:pt x="176" y="0"/>
                    </a:moveTo>
                    <a:cubicBezTo>
                      <a:pt x="136" y="0"/>
                      <a:pt x="92" y="18"/>
                      <a:pt x="55" y="48"/>
                    </a:cubicBezTo>
                    <a:cubicBezTo>
                      <a:pt x="9" y="84"/>
                      <a:pt x="0" y="139"/>
                      <a:pt x="9" y="193"/>
                    </a:cubicBezTo>
                    <a:lnTo>
                      <a:pt x="553" y="2176"/>
                    </a:lnTo>
                    <a:cubicBezTo>
                      <a:pt x="562" y="2230"/>
                      <a:pt x="616" y="2275"/>
                      <a:pt x="689" y="2284"/>
                    </a:cubicBezTo>
                    <a:cubicBezTo>
                      <a:pt x="752" y="2284"/>
                      <a:pt x="815" y="2257"/>
                      <a:pt x="842" y="2194"/>
                    </a:cubicBezTo>
                    <a:lnTo>
                      <a:pt x="1114" y="1669"/>
                    </a:lnTo>
                    <a:lnTo>
                      <a:pt x="1992" y="2538"/>
                    </a:lnTo>
                    <a:cubicBezTo>
                      <a:pt x="2020" y="2574"/>
                      <a:pt x="2065" y="2592"/>
                      <a:pt x="2110" y="2592"/>
                    </a:cubicBezTo>
                    <a:cubicBezTo>
                      <a:pt x="2173" y="2592"/>
                      <a:pt x="2219" y="2574"/>
                      <a:pt x="2237" y="2529"/>
                    </a:cubicBezTo>
                    <a:lnTo>
                      <a:pt x="2545" y="2221"/>
                    </a:lnTo>
                    <a:cubicBezTo>
                      <a:pt x="2581" y="2185"/>
                      <a:pt x="2599" y="2140"/>
                      <a:pt x="2599" y="2094"/>
                    </a:cubicBezTo>
                    <a:cubicBezTo>
                      <a:pt x="2599" y="2049"/>
                      <a:pt x="2581" y="2004"/>
                      <a:pt x="2545" y="1968"/>
                    </a:cubicBezTo>
                    <a:lnTo>
                      <a:pt x="1675" y="1098"/>
                    </a:lnTo>
                    <a:lnTo>
                      <a:pt x="2201" y="827"/>
                    </a:lnTo>
                    <a:cubicBezTo>
                      <a:pt x="2273" y="790"/>
                      <a:pt x="2291" y="736"/>
                      <a:pt x="2291" y="673"/>
                    </a:cubicBezTo>
                    <a:cubicBezTo>
                      <a:pt x="2291" y="600"/>
                      <a:pt x="2246" y="555"/>
                      <a:pt x="2183" y="537"/>
                    </a:cubicBezTo>
                    <a:lnTo>
                      <a:pt x="200" y="3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22"/>
            <p:cNvGrpSpPr/>
            <p:nvPr/>
          </p:nvGrpSpPr>
          <p:grpSpPr>
            <a:xfrm>
              <a:off x="776333" y="459026"/>
              <a:ext cx="527890" cy="812619"/>
              <a:chOff x="2071188" y="4170850"/>
              <a:chExt cx="183825" cy="282975"/>
            </a:xfrm>
          </p:grpSpPr>
          <p:sp>
            <p:nvSpPr>
              <p:cNvPr id="1117" name="Google Shape;1117;p22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2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2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2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2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4" name="Google Shape;1124;p22"/>
            <p:cNvSpPr/>
            <p:nvPr/>
          </p:nvSpPr>
          <p:spPr>
            <a:xfrm>
              <a:off x="803056" y="1482854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8319248" y="38491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22"/>
            <p:cNvGrpSpPr/>
            <p:nvPr/>
          </p:nvGrpSpPr>
          <p:grpSpPr>
            <a:xfrm>
              <a:off x="8146608" y="799321"/>
              <a:ext cx="134611" cy="132026"/>
              <a:chOff x="3025300" y="2552125"/>
              <a:chExt cx="46875" cy="45975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22"/>
            <p:cNvSpPr/>
            <p:nvPr/>
          </p:nvSpPr>
          <p:spPr>
            <a:xfrm>
              <a:off x="7641274" y="49289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0" name="Google Shape;1130;p22"/>
            <p:cNvGrpSpPr/>
            <p:nvPr/>
          </p:nvGrpSpPr>
          <p:grpSpPr>
            <a:xfrm>
              <a:off x="5066750" y="131216"/>
              <a:ext cx="598749" cy="429750"/>
              <a:chOff x="1654750" y="3200363"/>
              <a:chExt cx="208500" cy="149650"/>
            </a:xfrm>
          </p:grpSpPr>
          <p:sp>
            <p:nvSpPr>
              <p:cNvPr id="1131" name="Google Shape;1131;p22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8" name="Google Shape;1138;p22"/>
            <p:cNvGrpSpPr/>
            <p:nvPr/>
          </p:nvGrpSpPr>
          <p:grpSpPr>
            <a:xfrm>
              <a:off x="1151484" y="4532753"/>
              <a:ext cx="290585" cy="288587"/>
              <a:chOff x="-4169616" y="1109659"/>
              <a:chExt cx="484389" cy="481058"/>
            </a:xfrm>
          </p:grpSpPr>
          <p:sp>
            <p:nvSpPr>
              <p:cNvPr id="1139" name="Google Shape;1139;p2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3" name="Google Shape;1143;p22"/>
            <p:cNvGrpSpPr/>
            <p:nvPr/>
          </p:nvGrpSpPr>
          <p:grpSpPr>
            <a:xfrm>
              <a:off x="1524593" y="47826"/>
              <a:ext cx="513604" cy="447124"/>
              <a:chOff x="1742100" y="2304325"/>
              <a:chExt cx="178850" cy="155700"/>
            </a:xfrm>
          </p:grpSpPr>
          <p:sp>
            <p:nvSpPr>
              <p:cNvPr id="1144" name="Google Shape;1144;p22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2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148;p22"/>
            <p:cNvGrpSpPr/>
            <p:nvPr/>
          </p:nvGrpSpPr>
          <p:grpSpPr>
            <a:xfrm>
              <a:off x="7309737" y="4239836"/>
              <a:ext cx="796402" cy="554929"/>
              <a:chOff x="1141638" y="2589700"/>
              <a:chExt cx="208275" cy="145125"/>
            </a:xfrm>
          </p:grpSpPr>
          <p:sp>
            <p:nvSpPr>
              <p:cNvPr id="1149" name="Google Shape;1149;p22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5" name="Google Shape;1155;p22"/>
            <p:cNvSpPr/>
            <p:nvPr/>
          </p:nvSpPr>
          <p:spPr>
            <a:xfrm>
              <a:off x="294825" y="4782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882025" y="340113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8310238" y="43683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8" name="Google Shape;1158;p22"/>
            <p:cNvGrpSpPr/>
            <p:nvPr/>
          </p:nvGrpSpPr>
          <p:grpSpPr>
            <a:xfrm>
              <a:off x="176632" y="3401138"/>
              <a:ext cx="607867" cy="515542"/>
              <a:chOff x="4630425" y="2688625"/>
              <a:chExt cx="211675" cy="179525"/>
            </a:xfrm>
          </p:grpSpPr>
          <p:sp>
            <p:nvSpPr>
              <p:cNvPr id="1159" name="Google Shape;1159;p22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1" name="Google Shape;1161;p22"/>
            <p:cNvGrpSpPr/>
            <p:nvPr/>
          </p:nvGrpSpPr>
          <p:grpSpPr>
            <a:xfrm rot="2700000">
              <a:off x="7398150" y="35520"/>
              <a:ext cx="619570" cy="621149"/>
              <a:chOff x="109775" y="3205350"/>
              <a:chExt cx="215750" cy="216300"/>
            </a:xfrm>
          </p:grpSpPr>
          <p:sp>
            <p:nvSpPr>
              <p:cNvPr id="1162" name="Google Shape;1162;p22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2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2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2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2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2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2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2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2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2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2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2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0" name="Google Shape;1180;p22"/>
            <p:cNvSpPr/>
            <p:nvPr/>
          </p:nvSpPr>
          <p:spPr>
            <a:xfrm>
              <a:off x="8812087" y="14075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 rot="6165895">
              <a:off x="51371" y="309114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22"/>
            <p:cNvGrpSpPr/>
            <p:nvPr/>
          </p:nvGrpSpPr>
          <p:grpSpPr>
            <a:xfrm>
              <a:off x="7957993" y="1174724"/>
              <a:ext cx="1031730" cy="931005"/>
              <a:chOff x="1484475" y="4559750"/>
              <a:chExt cx="359275" cy="324200"/>
            </a:xfrm>
          </p:grpSpPr>
          <p:sp>
            <p:nvSpPr>
              <p:cNvPr id="1183" name="Google Shape;1183;p22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2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2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2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2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2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2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2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2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2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3" name="Google Shape;1193;p22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194" name="Google Shape;1194;p22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2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6" name="Google Shape;1196;p22"/>
            <p:cNvSpPr/>
            <p:nvPr/>
          </p:nvSpPr>
          <p:spPr>
            <a:xfrm rot="5400000">
              <a:off x="7778118" y="3009810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 rot="5400000" flipH="1">
              <a:off x="7965449" y="49133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22"/>
            <p:cNvGrpSpPr/>
            <p:nvPr/>
          </p:nvGrpSpPr>
          <p:grpSpPr>
            <a:xfrm>
              <a:off x="117091" y="1124934"/>
              <a:ext cx="438868" cy="750820"/>
              <a:chOff x="1181125" y="4400608"/>
              <a:chExt cx="152825" cy="261455"/>
            </a:xfrm>
          </p:grpSpPr>
          <p:sp>
            <p:nvSpPr>
              <p:cNvPr id="1199" name="Google Shape;1199;p22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2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2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2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2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2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2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8" name="Google Shape;1208;p22"/>
          <p:cNvSpPr txBox="1">
            <a:spLocks noGrp="1"/>
          </p:cNvSpPr>
          <p:nvPr>
            <p:ph type="title"/>
          </p:nvPr>
        </p:nvSpPr>
        <p:spPr>
          <a:xfrm>
            <a:off x="2409450" y="871425"/>
            <a:ext cx="4325100" cy="9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22"/>
          <p:cNvSpPr txBox="1">
            <a:spLocks noGrp="1"/>
          </p:cNvSpPr>
          <p:nvPr>
            <p:ph type="subTitle" idx="1"/>
          </p:nvPr>
        </p:nvSpPr>
        <p:spPr>
          <a:xfrm>
            <a:off x="2409450" y="1925850"/>
            <a:ext cx="43251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22"/>
          <p:cNvSpPr txBox="1"/>
          <p:nvPr/>
        </p:nvSpPr>
        <p:spPr>
          <a:xfrm>
            <a:off x="2408100" y="3497775"/>
            <a:ext cx="4327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0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23"/>
          <p:cNvGrpSpPr/>
          <p:nvPr/>
        </p:nvGrpSpPr>
        <p:grpSpPr>
          <a:xfrm>
            <a:off x="-116131" y="101001"/>
            <a:ext cx="9211163" cy="4983894"/>
            <a:chOff x="-116131" y="101001"/>
            <a:chExt cx="9211163" cy="4983894"/>
          </a:xfrm>
        </p:grpSpPr>
        <p:grpSp>
          <p:nvGrpSpPr>
            <p:cNvPr id="1213" name="Google Shape;1213;p23"/>
            <p:cNvGrpSpPr/>
            <p:nvPr/>
          </p:nvGrpSpPr>
          <p:grpSpPr>
            <a:xfrm rot="2700000">
              <a:off x="8346587" y="1900058"/>
              <a:ext cx="619570" cy="621149"/>
              <a:chOff x="109775" y="3205350"/>
              <a:chExt cx="215750" cy="216300"/>
            </a:xfrm>
          </p:grpSpPr>
          <p:sp>
            <p:nvSpPr>
              <p:cNvPr id="1214" name="Google Shape;1214;p23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3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3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3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3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3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3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3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3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3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3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3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3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3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23"/>
            <p:cNvGrpSpPr/>
            <p:nvPr/>
          </p:nvGrpSpPr>
          <p:grpSpPr>
            <a:xfrm>
              <a:off x="6510377" y="4766839"/>
              <a:ext cx="1456813" cy="32594"/>
              <a:chOff x="4101875" y="2224575"/>
              <a:chExt cx="507300" cy="11350"/>
            </a:xfrm>
          </p:grpSpPr>
          <p:sp>
            <p:nvSpPr>
              <p:cNvPr id="1233" name="Google Shape;1233;p23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3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3"/>
            <p:cNvSpPr/>
            <p:nvPr/>
          </p:nvSpPr>
          <p:spPr>
            <a:xfrm rot="5400000" flipH="1">
              <a:off x="-277664" y="110998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237;p23"/>
            <p:cNvGrpSpPr/>
            <p:nvPr/>
          </p:nvGrpSpPr>
          <p:grpSpPr>
            <a:xfrm>
              <a:off x="194133" y="101001"/>
              <a:ext cx="527890" cy="812619"/>
              <a:chOff x="2071188" y="4170850"/>
              <a:chExt cx="183825" cy="282975"/>
            </a:xfrm>
          </p:grpSpPr>
          <p:sp>
            <p:nvSpPr>
              <p:cNvPr id="1238" name="Google Shape;1238;p23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3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3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3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3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3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3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5" name="Google Shape;1245;p23"/>
            <p:cNvSpPr/>
            <p:nvPr/>
          </p:nvSpPr>
          <p:spPr>
            <a:xfrm>
              <a:off x="5598356" y="4913741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5769961" y="46040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7" name="Google Shape;1247;p23"/>
            <p:cNvGrpSpPr/>
            <p:nvPr/>
          </p:nvGrpSpPr>
          <p:grpSpPr>
            <a:xfrm>
              <a:off x="8581483" y="1645246"/>
              <a:ext cx="134611" cy="132026"/>
              <a:chOff x="3025300" y="2552125"/>
              <a:chExt cx="46875" cy="45975"/>
            </a:xfrm>
          </p:grpSpPr>
          <p:sp>
            <p:nvSpPr>
              <p:cNvPr id="1248" name="Google Shape;1248;p2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23"/>
            <p:cNvGrpSpPr/>
            <p:nvPr/>
          </p:nvGrpSpPr>
          <p:grpSpPr>
            <a:xfrm>
              <a:off x="333809" y="3313928"/>
              <a:ext cx="290585" cy="288587"/>
              <a:chOff x="-4169616" y="1109659"/>
              <a:chExt cx="484389" cy="481058"/>
            </a:xfrm>
          </p:grpSpPr>
          <p:sp>
            <p:nvSpPr>
              <p:cNvPr id="1251" name="Google Shape;1251;p23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3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3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5" name="Google Shape;1255;p23"/>
            <p:cNvGrpSpPr/>
            <p:nvPr/>
          </p:nvGrpSpPr>
          <p:grpSpPr>
            <a:xfrm>
              <a:off x="79718" y="2686939"/>
              <a:ext cx="513604" cy="447124"/>
              <a:chOff x="1742100" y="2304325"/>
              <a:chExt cx="178850" cy="155700"/>
            </a:xfrm>
          </p:grpSpPr>
          <p:sp>
            <p:nvSpPr>
              <p:cNvPr id="1256" name="Google Shape;1256;p23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3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3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3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0" name="Google Shape;1260;p23"/>
            <p:cNvSpPr/>
            <p:nvPr/>
          </p:nvSpPr>
          <p:spPr>
            <a:xfrm>
              <a:off x="555950" y="129323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8859363" y="280302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6126212" y="465250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3" name="Google Shape;1263;p23"/>
            <p:cNvGrpSpPr/>
            <p:nvPr/>
          </p:nvGrpSpPr>
          <p:grpSpPr>
            <a:xfrm>
              <a:off x="8056718" y="4138499"/>
              <a:ext cx="1031730" cy="931005"/>
              <a:chOff x="1484475" y="4559750"/>
              <a:chExt cx="359275" cy="324200"/>
            </a:xfrm>
          </p:grpSpPr>
          <p:sp>
            <p:nvSpPr>
              <p:cNvPr id="1264" name="Google Shape;1264;p23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3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3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3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3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3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3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3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3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3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4" name="Google Shape;1274;p23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275" name="Google Shape;1275;p23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3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77" name="Google Shape;1277;p23"/>
            <p:cNvSpPr/>
            <p:nvPr/>
          </p:nvSpPr>
          <p:spPr>
            <a:xfrm rot="5400000">
              <a:off x="8003718" y="3340135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23"/>
            <p:cNvGrpSpPr/>
            <p:nvPr/>
          </p:nvGrpSpPr>
          <p:grpSpPr>
            <a:xfrm>
              <a:off x="117091" y="1756284"/>
              <a:ext cx="438868" cy="750820"/>
              <a:chOff x="1181125" y="4400608"/>
              <a:chExt cx="152825" cy="261455"/>
            </a:xfrm>
          </p:grpSpPr>
          <p:sp>
            <p:nvSpPr>
              <p:cNvPr id="1279" name="Google Shape;1279;p23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3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3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3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3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3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3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3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3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24"/>
          <p:cNvGrpSpPr/>
          <p:nvPr/>
        </p:nvGrpSpPr>
        <p:grpSpPr>
          <a:xfrm>
            <a:off x="-897510" y="4247"/>
            <a:ext cx="9972856" cy="5021350"/>
            <a:chOff x="-897510" y="-71953"/>
            <a:chExt cx="9972856" cy="5021350"/>
          </a:xfrm>
        </p:grpSpPr>
        <p:grpSp>
          <p:nvGrpSpPr>
            <p:cNvPr id="1290" name="Google Shape;1290;p24"/>
            <p:cNvGrpSpPr/>
            <p:nvPr/>
          </p:nvGrpSpPr>
          <p:grpSpPr>
            <a:xfrm rot="5400000">
              <a:off x="7959164" y="2115139"/>
              <a:ext cx="1456813" cy="32594"/>
              <a:chOff x="4101875" y="2224575"/>
              <a:chExt cx="507300" cy="11350"/>
            </a:xfrm>
          </p:grpSpPr>
          <p:sp>
            <p:nvSpPr>
              <p:cNvPr id="1291" name="Google Shape;1291;p24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4" name="Google Shape;1294;p24"/>
            <p:cNvSpPr/>
            <p:nvPr/>
          </p:nvSpPr>
          <p:spPr>
            <a:xfrm rot="-5400000">
              <a:off x="-917002" y="345221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448181" y="239737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6" name="Google Shape;1296;p24"/>
            <p:cNvGrpSpPr/>
            <p:nvPr/>
          </p:nvGrpSpPr>
          <p:grpSpPr>
            <a:xfrm>
              <a:off x="940133" y="4817371"/>
              <a:ext cx="134611" cy="132026"/>
              <a:chOff x="3025300" y="2552125"/>
              <a:chExt cx="46875" cy="45975"/>
            </a:xfrm>
          </p:grpSpPr>
          <p:sp>
            <p:nvSpPr>
              <p:cNvPr id="1297" name="Google Shape;1297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9" name="Google Shape;1299;p24"/>
            <p:cNvSpPr/>
            <p:nvPr/>
          </p:nvSpPr>
          <p:spPr>
            <a:xfrm>
              <a:off x="8364111" y="1324525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300;p24"/>
            <p:cNvGrpSpPr/>
            <p:nvPr/>
          </p:nvGrpSpPr>
          <p:grpSpPr>
            <a:xfrm>
              <a:off x="599050" y="3910166"/>
              <a:ext cx="598749" cy="429750"/>
              <a:chOff x="1654750" y="3200363"/>
              <a:chExt cx="208500" cy="149650"/>
            </a:xfrm>
          </p:grpSpPr>
          <p:sp>
            <p:nvSpPr>
              <p:cNvPr id="1301" name="Google Shape;1301;p24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8" name="Google Shape;1308;p24"/>
            <p:cNvGrpSpPr/>
            <p:nvPr/>
          </p:nvGrpSpPr>
          <p:grpSpPr>
            <a:xfrm>
              <a:off x="8561743" y="745514"/>
              <a:ext cx="513604" cy="447124"/>
              <a:chOff x="1742100" y="2304325"/>
              <a:chExt cx="178850" cy="155700"/>
            </a:xfrm>
          </p:grpSpPr>
          <p:sp>
            <p:nvSpPr>
              <p:cNvPr id="1309" name="Google Shape;1309;p24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3" name="Google Shape;1313;p24"/>
            <p:cNvSpPr/>
            <p:nvPr/>
          </p:nvSpPr>
          <p:spPr>
            <a:xfrm>
              <a:off x="166175" y="225105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24"/>
            <p:cNvGrpSpPr/>
            <p:nvPr/>
          </p:nvGrpSpPr>
          <p:grpSpPr>
            <a:xfrm>
              <a:off x="63001" y="2770425"/>
              <a:ext cx="607867" cy="515542"/>
              <a:chOff x="4630425" y="2688625"/>
              <a:chExt cx="211675" cy="179525"/>
            </a:xfrm>
          </p:grpSpPr>
          <p:sp>
            <p:nvSpPr>
              <p:cNvPr id="1315" name="Google Shape;1315;p24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7" name="Google Shape;1317;p24"/>
            <p:cNvSpPr/>
            <p:nvPr/>
          </p:nvSpPr>
          <p:spPr>
            <a:xfrm rot="6165895">
              <a:off x="520426" y="4624618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 rot="10800000">
              <a:off x="7788772" y="-71953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8671273" y="262617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0" name="Google Shape;1320;p24"/>
            <p:cNvGrpSpPr/>
            <p:nvPr/>
          </p:nvGrpSpPr>
          <p:grpSpPr>
            <a:xfrm>
              <a:off x="8873796" y="2166921"/>
              <a:ext cx="134611" cy="132026"/>
              <a:chOff x="3025300" y="2552125"/>
              <a:chExt cx="46875" cy="45975"/>
            </a:xfrm>
          </p:grpSpPr>
          <p:sp>
            <p:nvSpPr>
              <p:cNvPr id="1321" name="Google Shape;1321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3" name="Google Shape;1323;p24"/>
            <p:cNvGrpSpPr/>
            <p:nvPr/>
          </p:nvGrpSpPr>
          <p:grpSpPr>
            <a:xfrm>
              <a:off x="8366735" y="2936665"/>
              <a:ext cx="641674" cy="447130"/>
              <a:chOff x="1141638" y="2589700"/>
              <a:chExt cx="208275" cy="145125"/>
            </a:xfrm>
          </p:grpSpPr>
          <p:sp>
            <p:nvSpPr>
              <p:cNvPr id="1324" name="Google Shape;1324;p24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4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4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4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4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4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"/>
          <p:cNvGrpSpPr/>
          <p:nvPr/>
        </p:nvGrpSpPr>
        <p:grpSpPr>
          <a:xfrm>
            <a:off x="75448" y="-352263"/>
            <a:ext cx="9126479" cy="6707864"/>
            <a:chOff x="75448" y="-352263"/>
            <a:chExt cx="9126479" cy="6707864"/>
          </a:xfrm>
        </p:grpSpPr>
        <p:grpSp>
          <p:nvGrpSpPr>
            <p:cNvPr id="137" name="Google Shape;137;p3"/>
            <p:cNvGrpSpPr/>
            <p:nvPr/>
          </p:nvGrpSpPr>
          <p:grpSpPr>
            <a:xfrm rot="5400000">
              <a:off x="8118777" y="4680639"/>
              <a:ext cx="1456813" cy="32594"/>
              <a:chOff x="4101875" y="2224575"/>
              <a:chExt cx="507300" cy="11350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5400000">
              <a:off x="8335356" y="-671417"/>
              <a:ext cx="547418" cy="1185725"/>
            </a:xfrm>
            <a:custGeom>
              <a:avLst/>
              <a:gdLst/>
              <a:ahLst/>
              <a:cxnLst/>
              <a:rect l="l" t="t" r="r" b="b"/>
              <a:pathLst>
                <a:path w="7625" h="16516" extrusionOk="0">
                  <a:moveTo>
                    <a:pt x="227" y="0"/>
                  </a:moveTo>
                  <a:cubicBezTo>
                    <a:pt x="109" y="0"/>
                    <a:pt x="1" y="100"/>
                    <a:pt x="1" y="227"/>
                  </a:cubicBezTo>
                  <a:cubicBezTo>
                    <a:pt x="1" y="353"/>
                    <a:pt x="109" y="453"/>
                    <a:pt x="227" y="453"/>
                  </a:cubicBezTo>
                  <a:cubicBezTo>
                    <a:pt x="354" y="453"/>
                    <a:pt x="454" y="353"/>
                    <a:pt x="454" y="227"/>
                  </a:cubicBezTo>
                  <a:cubicBezTo>
                    <a:pt x="454" y="100"/>
                    <a:pt x="354" y="0"/>
                    <a:pt x="227" y="0"/>
                  </a:cubicBezTo>
                  <a:close/>
                  <a:moveTo>
                    <a:pt x="227" y="1023"/>
                  </a:moveTo>
                  <a:cubicBezTo>
                    <a:pt x="109" y="1023"/>
                    <a:pt x="1" y="1123"/>
                    <a:pt x="1" y="1250"/>
                  </a:cubicBezTo>
                  <a:cubicBezTo>
                    <a:pt x="1" y="1367"/>
                    <a:pt x="109" y="1476"/>
                    <a:pt x="227" y="1476"/>
                  </a:cubicBezTo>
                  <a:cubicBezTo>
                    <a:pt x="354" y="1476"/>
                    <a:pt x="454" y="1367"/>
                    <a:pt x="454" y="1250"/>
                  </a:cubicBezTo>
                  <a:cubicBezTo>
                    <a:pt x="454" y="1123"/>
                    <a:pt x="354" y="1023"/>
                    <a:pt x="227" y="1023"/>
                  </a:cubicBezTo>
                  <a:close/>
                  <a:moveTo>
                    <a:pt x="227" y="2037"/>
                  </a:moveTo>
                  <a:cubicBezTo>
                    <a:pt x="109" y="2037"/>
                    <a:pt x="1" y="2137"/>
                    <a:pt x="1" y="2264"/>
                  </a:cubicBezTo>
                  <a:cubicBezTo>
                    <a:pt x="1" y="2391"/>
                    <a:pt x="109" y="2490"/>
                    <a:pt x="227" y="2490"/>
                  </a:cubicBezTo>
                  <a:cubicBezTo>
                    <a:pt x="354" y="2490"/>
                    <a:pt x="454" y="2391"/>
                    <a:pt x="454" y="2264"/>
                  </a:cubicBezTo>
                  <a:cubicBezTo>
                    <a:pt x="454" y="2137"/>
                    <a:pt x="354" y="2037"/>
                    <a:pt x="227" y="2037"/>
                  </a:cubicBezTo>
                  <a:close/>
                  <a:moveTo>
                    <a:pt x="227" y="3061"/>
                  </a:moveTo>
                  <a:cubicBezTo>
                    <a:pt x="109" y="3061"/>
                    <a:pt x="1" y="3160"/>
                    <a:pt x="1" y="3287"/>
                  </a:cubicBezTo>
                  <a:cubicBezTo>
                    <a:pt x="1" y="3405"/>
                    <a:pt x="109" y="3513"/>
                    <a:pt x="227" y="3513"/>
                  </a:cubicBezTo>
                  <a:cubicBezTo>
                    <a:pt x="354" y="3513"/>
                    <a:pt x="454" y="3405"/>
                    <a:pt x="454" y="3287"/>
                  </a:cubicBezTo>
                  <a:cubicBezTo>
                    <a:pt x="454" y="3160"/>
                    <a:pt x="354" y="3061"/>
                    <a:pt x="227" y="3061"/>
                  </a:cubicBezTo>
                  <a:close/>
                  <a:moveTo>
                    <a:pt x="227" y="4075"/>
                  </a:moveTo>
                  <a:cubicBezTo>
                    <a:pt x="109" y="4075"/>
                    <a:pt x="1" y="4174"/>
                    <a:pt x="1" y="4301"/>
                  </a:cubicBezTo>
                  <a:cubicBezTo>
                    <a:pt x="1" y="4428"/>
                    <a:pt x="109" y="4527"/>
                    <a:pt x="227" y="4527"/>
                  </a:cubicBezTo>
                  <a:cubicBezTo>
                    <a:pt x="354" y="4527"/>
                    <a:pt x="454" y="4428"/>
                    <a:pt x="454" y="4301"/>
                  </a:cubicBezTo>
                  <a:cubicBezTo>
                    <a:pt x="454" y="4174"/>
                    <a:pt x="354" y="4075"/>
                    <a:pt x="227" y="4075"/>
                  </a:cubicBezTo>
                  <a:close/>
                  <a:moveTo>
                    <a:pt x="227" y="5098"/>
                  </a:moveTo>
                  <a:cubicBezTo>
                    <a:pt x="109" y="5098"/>
                    <a:pt x="1" y="5197"/>
                    <a:pt x="1" y="5324"/>
                  </a:cubicBezTo>
                  <a:cubicBezTo>
                    <a:pt x="1" y="5442"/>
                    <a:pt x="109" y="5551"/>
                    <a:pt x="227" y="5551"/>
                  </a:cubicBezTo>
                  <a:cubicBezTo>
                    <a:pt x="354" y="5551"/>
                    <a:pt x="454" y="5442"/>
                    <a:pt x="454" y="5324"/>
                  </a:cubicBezTo>
                  <a:cubicBezTo>
                    <a:pt x="454" y="5197"/>
                    <a:pt x="354" y="5098"/>
                    <a:pt x="227" y="5098"/>
                  </a:cubicBezTo>
                  <a:close/>
                  <a:moveTo>
                    <a:pt x="227" y="6112"/>
                  </a:moveTo>
                  <a:cubicBezTo>
                    <a:pt x="109" y="6112"/>
                    <a:pt x="1" y="6212"/>
                    <a:pt x="1" y="6338"/>
                  </a:cubicBezTo>
                  <a:cubicBezTo>
                    <a:pt x="1" y="6465"/>
                    <a:pt x="109" y="6565"/>
                    <a:pt x="227" y="6565"/>
                  </a:cubicBezTo>
                  <a:cubicBezTo>
                    <a:pt x="354" y="6565"/>
                    <a:pt x="454" y="6465"/>
                    <a:pt x="454" y="6338"/>
                  </a:cubicBezTo>
                  <a:cubicBezTo>
                    <a:pt x="454" y="6212"/>
                    <a:pt x="354" y="6112"/>
                    <a:pt x="227" y="6112"/>
                  </a:cubicBezTo>
                  <a:close/>
                  <a:moveTo>
                    <a:pt x="227" y="7135"/>
                  </a:moveTo>
                  <a:cubicBezTo>
                    <a:pt x="109" y="7135"/>
                    <a:pt x="1" y="7235"/>
                    <a:pt x="1" y="7362"/>
                  </a:cubicBezTo>
                  <a:cubicBezTo>
                    <a:pt x="1" y="7479"/>
                    <a:pt x="109" y="7588"/>
                    <a:pt x="227" y="7588"/>
                  </a:cubicBezTo>
                  <a:cubicBezTo>
                    <a:pt x="354" y="7588"/>
                    <a:pt x="454" y="7479"/>
                    <a:pt x="454" y="7362"/>
                  </a:cubicBezTo>
                  <a:cubicBezTo>
                    <a:pt x="454" y="7235"/>
                    <a:pt x="354" y="7135"/>
                    <a:pt x="227" y="7135"/>
                  </a:cubicBezTo>
                  <a:close/>
                  <a:moveTo>
                    <a:pt x="227" y="8149"/>
                  </a:moveTo>
                  <a:cubicBezTo>
                    <a:pt x="109" y="8149"/>
                    <a:pt x="1" y="8249"/>
                    <a:pt x="1" y="8376"/>
                  </a:cubicBezTo>
                  <a:cubicBezTo>
                    <a:pt x="1" y="8502"/>
                    <a:pt x="109" y="8602"/>
                    <a:pt x="227" y="8602"/>
                  </a:cubicBezTo>
                  <a:cubicBezTo>
                    <a:pt x="354" y="8602"/>
                    <a:pt x="454" y="8502"/>
                    <a:pt x="454" y="8376"/>
                  </a:cubicBezTo>
                  <a:cubicBezTo>
                    <a:pt x="454" y="8249"/>
                    <a:pt x="354" y="8149"/>
                    <a:pt x="227" y="8149"/>
                  </a:cubicBezTo>
                  <a:close/>
                  <a:moveTo>
                    <a:pt x="227" y="9172"/>
                  </a:moveTo>
                  <a:cubicBezTo>
                    <a:pt x="109" y="9172"/>
                    <a:pt x="1" y="9272"/>
                    <a:pt x="1" y="9399"/>
                  </a:cubicBezTo>
                  <a:cubicBezTo>
                    <a:pt x="1" y="9516"/>
                    <a:pt x="109" y="9625"/>
                    <a:pt x="227" y="9625"/>
                  </a:cubicBezTo>
                  <a:cubicBezTo>
                    <a:pt x="354" y="9625"/>
                    <a:pt x="454" y="9516"/>
                    <a:pt x="454" y="9399"/>
                  </a:cubicBezTo>
                  <a:cubicBezTo>
                    <a:pt x="454" y="9272"/>
                    <a:pt x="354" y="9172"/>
                    <a:pt x="227" y="9172"/>
                  </a:cubicBezTo>
                  <a:close/>
                  <a:moveTo>
                    <a:pt x="227" y="10186"/>
                  </a:moveTo>
                  <a:cubicBezTo>
                    <a:pt x="109" y="10186"/>
                    <a:pt x="1" y="10286"/>
                    <a:pt x="1" y="10413"/>
                  </a:cubicBezTo>
                  <a:cubicBezTo>
                    <a:pt x="1" y="10540"/>
                    <a:pt x="109" y="10639"/>
                    <a:pt x="227" y="10639"/>
                  </a:cubicBezTo>
                  <a:cubicBezTo>
                    <a:pt x="354" y="10639"/>
                    <a:pt x="454" y="10540"/>
                    <a:pt x="454" y="10413"/>
                  </a:cubicBezTo>
                  <a:cubicBezTo>
                    <a:pt x="454" y="10286"/>
                    <a:pt x="354" y="10186"/>
                    <a:pt x="227" y="10186"/>
                  </a:cubicBezTo>
                  <a:close/>
                  <a:moveTo>
                    <a:pt x="227" y="11210"/>
                  </a:moveTo>
                  <a:cubicBezTo>
                    <a:pt x="109" y="11210"/>
                    <a:pt x="1" y="11309"/>
                    <a:pt x="1" y="11436"/>
                  </a:cubicBezTo>
                  <a:cubicBezTo>
                    <a:pt x="1" y="11554"/>
                    <a:pt x="109" y="11662"/>
                    <a:pt x="227" y="11662"/>
                  </a:cubicBezTo>
                  <a:cubicBezTo>
                    <a:pt x="354" y="11662"/>
                    <a:pt x="454" y="11554"/>
                    <a:pt x="454" y="11436"/>
                  </a:cubicBezTo>
                  <a:cubicBezTo>
                    <a:pt x="454" y="11309"/>
                    <a:pt x="354" y="11210"/>
                    <a:pt x="227" y="11210"/>
                  </a:cubicBezTo>
                  <a:close/>
                  <a:moveTo>
                    <a:pt x="245" y="12223"/>
                  </a:moveTo>
                  <a:cubicBezTo>
                    <a:pt x="239" y="12223"/>
                    <a:pt x="233" y="12223"/>
                    <a:pt x="227" y="12224"/>
                  </a:cubicBezTo>
                  <a:cubicBezTo>
                    <a:pt x="109" y="12233"/>
                    <a:pt x="19" y="12351"/>
                    <a:pt x="28" y="12477"/>
                  </a:cubicBezTo>
                  <a:cubicBezTo>
                    <a:pt x="37" y="12586"/>
                    <a:pt x="137" y="12676"/>
                    <a:pt x="254" y="12676"/>
                  </a:cubicBezTo>
                  <a:lnTo>
                    <a:pt x="272" y="12676"/>
                  </a:lnTo>
                  <a:cubicBezTo>
                    <a:pt x="399" y="12667"/>
                    <a:pt x="490" y="12550"/>
                    <a:pt x="481" y="12432"/>
                  </a:cubicBezTo>
                  <a:cubicBezTo>
                    <a:pt x="463" y="12311"/>
                    <a:pt x="364" y="12223"/>
                    <a:pt x="245" y="12223"/>
                  </a:cubicBezTo>
                  <a:close/>
                  <a:moveTo>
                    <a:pt x="474" y="13215"/>
                  </a:moveTo>
                  <a:cubicBezTo>
                    <a:pt x="449" y="13215"/>
                    <a:pt x="424" y="13219"/>
                    <a:pt x="399" y="13229"/>
                  </a:cubicBezTo>
                  <a:cubicBezTo>
                    <a:pt x="291" y="13265"/>
                    <a:pt x="218" y="13401"/>
                    <a:pt x="263" y="13519"/>
                  </a:cubicBezTo>
                  <a:cubicBezTo>
                    <a:pt x="300" y="13609"/>
                    <a:pt x="390" y="13663"/>
                    <a:pt x="472" y="13663"/>
                  </a:cubicBezTo>
                  <a:cubicBezTo>
                    <a:pt x="499" y="13663"/>
                    <a:pt x="526" y="13663"/>
                    <a:pt x="544" y="13654"/>
                  </a:cubicBezTo>
                  <a:cubicBezTo>
                    <a:pt x="662" y="13618"/>
                    <a:pt x="725" y="13482"/>
                    <a:pt x="680" y="13365"/>
                  </a:cubicBezTo>
                  <a:cubicBezTo>
                    <a:pt x="658" y="13278"/>
                    <a:pt x="569" y="13215"/>
                    <a:pt x="474" y="13215"/>
                  </a:cubicBezTo>
                  <a:close/>
                  <a:moveTo>
                    <a:pt x="929" y="14123"/>
                  </a:moveTo>
                  <a:cubicBezTo>
                    <a:pt x="885" y="14123"/>
                    <a:pt x="843" y="14135"/>
                    <a:pt x="807" y="14161"/>
                  </a:cubicBezTo>
                  <a:cubicBezTo>
                    <a:pt x="707" y="14225"/>
                    <a:pt x="671" y="14379"/>
                    <a:pt x="743" y="14478"/>
                  </a:cubicBezTo>
                  <a:cubicBezTo>
                    <a:pt x="789" y="14533"/>
                    <a:pt x="852" y="14578"/>
                    <a:pt x="933" y="14578"/>
                  </a:cubicBezTo>
                  <a:cubicBezTo>
                    <a:pt x="979" y="14578"/>
                    <a:pt x="1024" y="14569"/>
                    <a:pt x="1060" y="14542"/>
                  </a:cubicBezTo>
                  <a:cubicBezTo>
                    <a:pt x="1160" y="14478"/>
                    <a:pt x="1196" y="14333"/>
                    <a:pt x="1124" y="14225"/>
                  </a:cubicBezTo>
                  <a:cubicBezTo>
                    <a:pt x="1083" y="14161"/>
                    <a:pt x="1005" y="14123"/>
                    <a:pt x="929" y="14123"/>
                  </a:cubicBezTo>
                  <a:close/>
                  <a:moveTo>
                    <a:pt x="1567" y="14907"/>
                  </a:moveTo>
                  <a:cubicBezTo>
                    <a:pt x="1509" y="14907"/>
                    <a:pt x="1451" y="14930"/>
                    <a:pt x="1404" y="14976"/>
                  </a:cubicBezTo>
                  <a:cubicBezTo>
                    <a:pt x="1332" y="15067"/>
                    <a:pt x="1332" y="15203"/>
                    <a:pt x="1422" y="15293"/>
                  </a:cubicBezTo>
                  <a:cubicBezTo>
                    <a:pt x="1468" y="15338"/>
                    <a:pt x="1522" y="15348"/>
                    <a:pt x="1567" y="15348"/>
                  </a:cubicBezTo>
                  <a:cubicBezTo>
                    <a:pt x="1631" y="15348"/>
                    <a:pt x="1694" y="15329"/>
                    <a:pt x="1739" y="15284"/>
                  </a:cubicBezTo>
                  <a:cubicBezTo>
                    <a:pt x="1812" y="15194"/>
                    <a:pt x="1812" y="15058"/>
                    <a:pt x="1721" y="14967"/>
                  </a:cubicBezTo>
                  <a:cubicBezTo>
                    <a:pt x="1677" y="14928"/>
                    <a:pt x="1622" y="14907"/>
                    <a:pt x="1567" y="14907"/>
                  </a:cubicBezTo>
                  <a:close/>
                  <a:moveTo>
                    <a:pt x="2391" y="15504"/>
                  </a:moveTo>
                  <a:cubicBezTo>
                    <a:pt x="2314" y="15504"/>
                    <a:pt x="2236" y="15544"/>
                    <a:pt x="2192" y="15619"/>
                  </a:cubicBezTo>
                  <a:cubicBezTo>
                    <a:pt x="2129" y="15719"/>
                    <a:pt x="2165" y="15873"/>
                    <a:pt x="2283" y="15927"/>
                  </a:cubicBezTo>
                  <a:cubicBezTo>
                    <a:pt x="2315" y="15940"/>
                    <a:pt x="2338" y="15953"/>
                    <a:pt x="2361" y="15953"/>
                  </a:cubicBezTo>
                  <a:cubicBezTo>
                    <a:pt x="2371" y="15953"/>
                    <a:pt x="2381" y="15950"/>
                    <a:pt x="2391" y="15945"/>
                  </a:cubicBezTo>
                  <a:cubicBezTo>
                    <a:pt x="2473" y="15945"/>
                    <a:pt x="2536" y="15900"/>
                    <a:pt x="2581" y="15836"/>
                  </a:cubicBezTo>
                  <a:cubicBezTo>
                    <a:pt x="2645" y="15737"/>
                    <a:pt x="2608" y="15583"/>
                    <a:pt x="2491" y="15529"/>
                  </a:cubicBezTo>
                  <a:cubicBezTo>
                    <a:pt x="2460" y="15512"/>
                    <a:pt x="2426" y="15504"/>
                    <a:pt x="2391" y="15504"/>
                  </a:cubicBezTo>
                  <a:close/>
                  <a:moveTo>
                    <a:pt x="3342" y="15894"/>
                  </a:moveTo>
                  <a:cubicBezTo>
                    <a:pt x="3242" y="15894"/>
                    <a:pt x="3146" y="15956"/>
                    <a:pt x="3116" y="16063"/>
                  </a:cubicBezTo>
                  <a:cubicBezTo>
                    <a:pt x="3079" y="16190"/>
                    <a:pt x="3152" y="16307"/>
                    <a:pt x="3279" y="16344"/>
                  </a:cubicBezTo>
                  <a:lnTo>
                    <a:pt x="3342" y="16344"/>
                  </a:lnTo>
                  <a:cubicBezTo>
                    <a:pt x="3442" y="16344"/>
                    <a:pt x="3532" y="16289"/>
                    <a:pt x="3559" y="16190"/>
                  </a:cubicBezTo>
                  <a:cubicBezTo>
                    <a:pt x="3595" y="16063"/>
                    <a:pt x="3523" y="15936"/>
                    <a:pt x="3396" y="15900"/>
                  </a:cubicBezTo>
                  <a:cubicBezTo>
                    <a:pt x="3378" y="15896"/>
                    <a:pt x="3360" y="15894"/>
                    <a:pt x="3342" y="15894"/>
                  </a:cubicBezTo>
                  <a:close/>
                  <a:moveTo>
                    <a:pt x="4317" y="16052"/>
                  </a:moveTo>
                  <a:cubicBezTo>
                    <a:pt x="4204" y="16052"/>
                    <a:pt x="4112" y="16145"/>
                    <a:pt x="4112" y="16262"/>
                  </a:cubicBezTo>
                  <a:cubicBezTo>
                    <a:pt x="4102" y="16389"/>
                    <a:pt x="4202" y="16506"/>
                    <a:pt x="4329" y="16506"/>
                  </a:cubicBezTo>
                  <a:cubicBezTo>
                    <a:pt x="4465" y="16506"/>
                    <a:pt x="4555" y="16416"/>
                    <a:pt x="4564" y="16289"/>
                  </a:cubicBezTo>
                  <a:cubicBezTo>
                    <a:pt x="4573" y="16162"/>
                    <a:pt x="4474" y="16054"/>
                    <a:pt x="4347" y="16054"/>
                  </a:cubicBezTo>
                  <a:cubicBezTo>
                    <a:pt x="4337" y="16052"/>
                    <a:pt x="4327" y="16052"/>
                    <a:pt x="4317" y="16052"/>
                  </a:cubicBezTo>
                  <a:close/>
                  <a:moveTo>
                    <a:pt x="5361" y="16063"/>
                  </a:moveTo>
                  <a:cubicBezTo>
                    <a:pt x="5234" y="16063"/>
                    <a:pt x="5135" y="16162"/>
                    <a:pt x="5135" y="16289"/>
                  </a:cubicBezTo>
                  <a:cubicBezTo>
                    <a:pt x="5135" y="16416"/>
                    <a:pt x="5234" y="16516"/>
                    <a:pt x="5361" y="16516"/>
                  </a:cubicBezTo>
                  <a:cubicBezTo>
                    <a:pt x="5479" y="16516"/>
                    <a:pt x="5587" y="16416"/>
                    <a:pt x="5587" y="16289"/>
                  </a:cubicBezTo>
                  <a:cubicBezTo>
                    <a:pt x="5587" y="16162"/>
                    <a:pt x="5479" y="16063"/>
                    <a:pt x="5361" y="16063"/>
                  </a:cubicBezTo>
                  <a:close/>
                  <a:moveTo>
                    <a:pt x="6375" y="16063"/>
                  </a:moveTo>
                  <a:cubicBezTo>
                    <a:pt x="6248" y="16063"/>
                    <a:pt x="6149" y="16162"/>
                    <a:pt x="6149" y="16289"/>
                  </a:cubicBezTo>
                  <a:cubicBezTo>
                    <a:pt x="6149" y="16416"/>
                    <a:pt x="6248" y="16516"/>
                    <a:pt x="6375" y="16516"/>
                  </a:cubicBezTo>
                  <a:cubicBezTo>
                    <a:pt x="6502" y="16516"/>
                    <a:pt x="6602" y="16416"/>
                    <a:pt x="6602" y="16289"/>
                  </a:cubicBezTo>
                  <a:cubicBezTo>
                    <a:pt x="6602" y="16162"/>
                    <a:pt x="6502" y="16063"/>
                    <a:pt x="6375" y="16063"/>
                  </a:cubicBezTo>
                  <a:close/>
                  <a:moveTo>
                    <a:pt x="7398" y="16063"/>
                  </a:moveTo>
                  <a:cubicBezTo>
                    <a:pt x="7272" y="16063"/>
                    <a:pt x="7172" y="16162"/>
                    <a:pt x="7172" y="16289"/>
                  </a:cubicBezTo>
                  <a:cubicBezTo>
                    <a:pt x="7172" y="16416"/>
                    <a:pt x="7272" y="16516"/>
                    <a:pt x="7398" y="16516"/>
                  </a:cubicBezTo>
                  <a:cubicBezTo>
                    <a:pt x="7516" y="16516"/>
                    <a:pt x="7625" y="16416"/>
                    <a:pt x="7625" y="16289"/>
                  </a:cubicBezTo>
                  <a:cubicBezTo>
                    <a:pt x="7625" y="16162"/>
                    <a:pt x="7516" y="16063"/>
                    <a:pt x="7398" y="16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42;p3"/>
            <p:cNvGrpSpPr/>
            <p:nvPr/>
          </p:nvGrpSpPr>
          <p:grpSpPr>
            <a:xfrm rot="-366820">
              <a:off x="8548389" y="3345642"/>
              <a:ext cx="383582" cy="404330"/>
              <a:chOff x="-2372955" y="2144257"/>
              <a:chExt cx="383587" cy="404335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-2364484" y="2151508"/>
                <a:ext cx="368654" cy="38933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5423" extrusionOk="0">
                    <a:moveTo>
                      <a:pt x="2542" y="1"/>
                    </a:moveTo>
                    <a:cubicBezTo>
                      <a:pt x="1272" y="1"/>
                      <a:pt x="204" y="974"/>
                      <a:pt x="100" y="2253"/>
                    </a:cubicBezTo>
                    <a:cubicBezTo>
                      <a:pt x="1" y="3602"/>
                      <a:pt x="1006" y="4761"/>
                      <a:pt x="2337" y="4879"/>
                    </a:cubicBezTo>
                    <a:cubicBezTo>
                      <a:pt x="2409" y="4886"/>
                      <a:pt x="2480" y="4889"/>
                      <a:pt x="2551" y="4889"/>
                    </a:cubicBezTo>
                    <a:cubicBezTo>
                      <a:pt x="2853" y="4889"/>
                      <a:pt x="3139" y="4829"/>
                      <a:pt x="3396" y="4734"/>
                    </a:cubicBezTo>
                    <a:lnTo>
                      <a:pt x="5134" y="5422"/>
                    </a:lnTo>
                    <a:lnTo>
                      <a:pt x="4528" y="3856"/>
                    </a:lnTo>
                    <a:cubicBezTo>
                      <a:pt x="4772" y="3512"/>
                      <a:pt x="4935" y="3086"/>
                      <a:pt x="4962" y="2633"/>
                    </a:cubicBezTo>
                    <a:cubicBezTo>
                      <a:pt x="5071" y="1293"/>
                      <a:pt x="4057" y="125"/>
                      <a:pt x="2726" y="8"/>
                    </a:cubicBezTo>
                    <a:cubicBezTo>
                      <a:pt x="2664" y="3"/>
                      <a:pt x="2603" y="1"/>
                      <a:pt x="2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-2320905" y="2289567"/>
                <a:ext cx="48173" cy="4479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4" extrusionOk="0">
                    <a:moveTo>
                      <a:pt x="320" y="1"/>
                    </a:moveTo>
                    <a:cubicBezTo>
                      <a:pt x="172" y="1"/>
                      <a:pt x="36" y="128"/>
                      <a:pt x="27" y="285"/>
                    </a:cubicBezTo>
                    <a:cubicBezTo>
                      <a:pt x="0" y="457"/>
                      <a:pt x="136" y="611"/>
                      <a:pt x="308" y="620"/>
                    </a:cubicBezTo>
                    <a:cubicBezTo>
                      <a:pt x="323" y="622"/>
                      <a:pt x="338" y="623"/>
                      <a:pt x="352" y="623"/>
                    </a:cubicBezTo>
                    <a:cubicBezTo>
                      <a:pt x="506" y="623"/>
                      <a:pt x="636" y="496"/>
                      <a:pt x="652" y="339"/>
                    </a:cubicBezTo>
                    <a:cubicBezTo>
                      <a:pt x="670" y="158"/>
                      <a:pt x="534" y="13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-2246814" y="2294879"/>
                <a:ext cx="47527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1" extrusionOk="0">
                    <a:moveTo>
                      <a:pt x="332" y="1"/>
                    </a:moveTo>
                    <a:cubicBezTo>
                      <a:pt x="173" y="1"/>
                      <a:pt x="36" y="131"/>
                      <a:pt x="28" y="292"/>
                    </a:cubicBezTo>
                    <a:cubicBezTo>
                      <a:pt x="0" y="455"/>
                      <a:pt x="136" y="618"/>
                      <a:pt x="308" y="627"/>
                    </a:cubicBezTo>
                    <a:cubicBezTo>
                      <a:pt x="323" y="630"/>
                      <a:pt x="338" y="631"/>
                      <a:pt x="352" y="631"/>
                    </a:cubicBezTo>
                    <a:cubicBezTo>
                      <a:pt x="506" y="631"/>
                      <a:pt x="635" y="504"/>
                      <a:pt x="643" y="347"/>
                    </a:cubicBezTo>
                    <a:cubicBezTo>
                      <a:pt x="661" y="166"/>
                      <a:pt x="535" y="21"/>
                      <a:pt x="363" y="3"/>
                    </a:cubicBezTo>
                    <a:cubicBezTo>
                      <a:pt x="352" y="2"/>
                      <a:pt x="342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-2172724" y="2300623"/>
                <a:ext cx="46881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31" extrusionOk="0">
                    <a:moveTo>
                      <a:pt x="321" y="1"/>
                    </a:moveTo>
                    <a:cubicBezTo>
                      <a:pt x="166" y="1"/>
                      <a:pt x="35" y="135"/>
                      <a:pt x="19" y="285"/>
                    </a:cubicBezTo>
                    <a:cubicBezTo>
                      <a:pt x="1" y="457"/>
                      <a:pt x="136" y="620"/>
                      <a:pt x="308" y="629"/>
                    </a:cubicBezTo>
                    <a:cubicBezTo>
                      <a:pt x="318" y="630"/>
                      <a:pt x="328" y="630"/>
                      <a:pt x="338" y="630"/>
                    </a:cubicBezTo>
                    <a:cubicBezTo>
                      <a:pt x="491" y="630"/>
                      <a:pt x="635" y="501"/>
                      <a:pt x="643" y="348"/>
                    </a:cubicBezTo>
                    <a:cubicBezTo>
                      <a:pt x="653" y="167"/>
                      <a:pt x="535" y="13"/>
                      <a:pt x="363" y="4"/>
                    </a:cubicBezTo>
                    <a:cubicBezTo>
                      <a:pt x="349" y="2"/>
                      <a:pt x="335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-2099279" y="2306510"/>
                <a:ext cx="47527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0" extrusionOk="0">
                    <a:moveTo>
                      <a:pt x="321" y="0"/>
                    </a:moveTo>
                    <a:cubicBezTo>
                      <a:pt x="173" y="0"/>
                      <a:pt x="36" y="127"/>
                      <a:pt x="28" y="284"/>
                    </a:cubicBezTo>
                    <a:cubicBezTo>
                      <a:pt x="1" y="456"/>
                      <a:pt x="137" y="610"/>
                      <a:pt x="309" y="628"/>
                    </a:cubicBezTo>
                    <a:cubicBezTo>
                      <a:pt x="319" y="629"/>
                      <a:pt x="329" y="630"/>
                      <a:pt x="339" y="630"/>
                    </a:cubicBezTo>
                    <a:cubicBezTo>
                      <a:pt x="499" y="630"/>
                      <a:pt x="636" y="500"/>
                      <a:pt x="653" y="339"/>
                    </a:cubicBezTo>
                    <a:cubicBezTo>
                      <a:pt x="662" y="176"/>
                      <a:pt x="526" y="13"/>
                      <a:pt x="363" y="4"/>
                    </a:cubicBezTo>
                    <a:cubicBezTo>
                      <a:pt x="349" y="1"/>
                      <a:pt x="335" y="0"/>
                      <a:pt x="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-2110982" y="2164144"/>
                <a:ext cx="27425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4" y="0"/>
                    </a:moveTo>
                    <a:cubicBezTo>
                      <a:pt x="84" y="0"/>
                      <a:pt x="49" y="20"/>
                      <a:pt x="37" y="58"/>
                    </a:cubicBezTo>
                    <a:cubicBezTo>
                      <a:pt x="1" y="121"/>
                      <a:pt x="19" y="185"/>
                      <a:pt x="73" y="212"/>
                    </a:cubicBezTo>
                    <a:cubicBezTo>
                      <a:pt x="118" y="230"/>
                      <a:pt x="155" y="257"/>
                      <a:pt x="200" y="275"/>
                    </a:cubicBezTo>
                    <a:cubicBezTo>
                      <a:pt x="227" y="284"/>
                      <a:pt x="236" y="284"/>
                      <a:pt x="263" y="284"/>
                    </a:cubicBezTo>
                    <a:cubicBezTo>
                      <a:pt x="300" y="284"/>
                      <a:pt x="336" y="266"/>
                      <a:pt x="345" y="239"/>
                    </a:cubicBezTo>
                    <a:cubicBezTo>
                      <a:pt x="381" y="194"/>
                      <a:pt x="372" y="130"/>
                      <a:pt x="318" y="94"/>
                    </a:cubicBezTo>
                    <a:cubicBezTo>
                      <a:pt x="272" y="58"/>
                      <a:pt x="227" y="40"/>
                      <a:pt x="182" y="13"/>
                    </a:cubicBezTo>
                    <a:cubicBezTo>
                      <a:pt x="162" y="4"/>
                      <a:pt x="143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-2372955" y="2144257"/>
                <a:ext cx="383587" cy="40433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632" extrusionOk="0">
                    <a:moveTo>
                      <a:pt x="2640" y="0"/>
                    </a:moveTo>
                    <a:cubicBezTo>
                      <a:pt x="1328" y="0"/>
                      <a:pt x="222" y="1022"/>
                      <a:pt x="119" y="2354"/>
                    </a:cubicBezTo>
                    <a:cubicBezTo>
                      <a:pt x="1" y="3758"/>
                      <a:pt x="1060" y="4980"/>
                      <a:pt x="2464" y="5089"/>
                    </a:cubicBezTo>
                    <a:cubicBezTo>
                      <a:pt x="2529" y="5094"/>
                      <a:pt x="2595" y="5096"/>
                      <a:pt x="2661" y="5096"/>
                    </a:cubicBezTo>
                    <a:cubicBezTo>
                      <a:pt x="2953" y="5096"/>
                      <a:pt x="3250" y="5047"/>
                      <a:pt x="3523" y="4944"/>
                    </a:cubicBezTo>
                    <a:lnTo>
                      <a:pt x="5207" y="5623"/>
                    </a:lnTo>
                    <a:cubicBezTo>
                      <a:pt x="5234" y="5632"/>
                      <a:pt x="5243" y="5632"/>
                      <a:pt x="5252" y="5632"/>
                    </a:cubicBezTo>
                    <a:cubicBezTo>
                      <a:pt x="5289" y="5632"/>
                      <a:pt x="5307" y="5623"/>
                      <a:pt x="5307" y="5605"/>
                    </a:cubicBezTo>
                    <a:cubicBezTo>
                      <a:pt x="5343" y="5578"/>
                      <a:pt x="5343" y="5532"/>
                      <a:pt x="5334" y="5487"/>
                    </a:cubicBezTo>
                    <a:lnTo>
                      <a:pt x="4745" y="3984"/>
                    </a:lnTo>
                    <a:cubicBezTo>
                      <a:pt x="4990" y="3622"/>
                      <a:pt x="5144" y="3187"/>
                      <a:pt x="5171" y="2743"/>
                    </a:cubicBezTo>
                    <a:cubicBezTo>
                      <a:pt x="5234" y="1992"/>
                      <a:pt x="4963" y="1268"/>
                      <a:pt x="4428" y="733"/>
                    </a:cubicBezTo>
                    <a:cubicBezTo>
                      <a:pt x="4410" y="711"/>
                      <a:pt x="4385" y="699"/>
                      <a:pt x="4359" y="699"/>
                    </a:cubicBezTo>
                    <a:cubicBezTo>
                      <a:pt x="4333" y="699"/>
                      <a:pt x="4306" y="711"/>
                      <a:pt x="4284" y="733"/>
                    </a:cubicBezTo>
                    <a:cubicBezTo>
                      <a:pt x="4238" y="770"/>
                      <a:pt x="4238" y="833"/>
                      <a:pt x="4284" y="878"/>
                    </a:cubicBezTo>
                    <a:cubicBezTo>
                      <a:pt x="4782" y="1358"/>
                      <a:pt x="5026" y="2019"/>
                      <a:pt x="4972" y="2716"/>
                    </a:cubicBezTo>
                    <a:cubicBezTo>
                      <a:pt x="4935" y="3142"/>
                      <a:pt x="4791" y="3549"/>
                      <a:pt x="4546" y="3893"/>
                    </a:cubicBezTo>
                    <a:cubicBezTo>
                      <a:pt x="4519" y="3921"/>
                      <a:pt x="4519" y="3957"/>
                      <a:pt x="4528" y="3993"/>
                    </a:cubicBezTo>
                    <a:lnTo>
                      <a:pt x="5053" y="5315"/>
                    </a:lnTo>
                    <a:lnTo>
                      <a:pt x="3559" y="4717"/>
                    </a:lnTo>
                    <a:cubicBezTo>
                      <a:pt x="3546" y="4713"/>
                      <a:pt x="3530" y="4711"/>
                      <a:pt x="3515" y="4711"/>
                    </a:cubicBezTo>
                    <a:cubicBezTo>
                      <a:pt x="3500" y="4711"/>
                      <a:pt x="3487" y="4713"/>
                      <a:pt x="3478" y="4717"/>
                    </a:cubicBezTo>
                    <a:cubicBezTo>
                      <a:pt x="3220" y="4821"/>
                      <a:pt x="2943" y="4870"/>
                      <a:pt x="2664" y="4870"/>
                    </a:cubicBezTo>
                    <a:cubicBezTo>
                      <a:pt x="2600" y="4870"/>
                      <a:pt x="2536" y="4867"/>
                      <a:pt x="2473" y="4862"/>
                    </a:cubicBezTo>
                    <a:cubicBezTo>
                      <a:pt x="1196" y="4772"/>
                      <a:pt x="227" y="3640"/>
                      <a:pt x="327" y="2363"/>
                    </a:cubicBezTo>
                    <a:cubicBezTo>
                      <a:pt x="421" y="1152"/>
                      <a:pt x="1445" y="218"/>
                      <a:pt x="2639" y="218"/>
                    </a:cubicBezTo>
                    <a:cubicBezTo>
                      <a:pt x="2704" y="218"/>
                      <a:pt x="2769" y="221"/>
                      <a:pt x="2835" y="226"/>
                    </a:cubicBezTo>
                    <a:cubicBezTo>
                      <a:pt x="3016" y="235"/>
                      <a:pt x="3188" y="272"/>
                      <a:pt x="3351" y="326"/>
                    </a:cubicBezTo>
                    <a:cubicBezTo>
                      <a:pt x="3364" y="330"/>
                      <a:pt x="3376" y="331"/>
                      <a:pt x="3388" y="331"/>
                    </a:cubicBezTo>
                    <a:cubicBezTo>
                      <a:pt x="3435" y="331"/>
                      <a:pt x="3472" y="304"/>
                      <a:pt x="3487" y="254"/>
                    </a:cubicBezTo>
                    <a:cubicBezTo>
                      <a:pt x="3514" y="199"/>
                      <a:pt x="3478" y="145"/>
                      <a:pt x="3423" y="118"/>
                    </a:cubicBezTo>
                    <a:cubicBezTo>
                      <a:pt x="3242" y="63"/>
                      <a:pt x="3052" y="18"/>
                      <a:pt x="2853" y="9"/>
                    </a:cubicBezTo>
                    <a:cubicBezTo>
                      <a:pt x="2782" y="3"/>
                      <a:pt x="2711" y="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75450" y="4171222"/>
              <a:ext cx="388110" cy="724817"/>
              <a:chOff x="3438650" y="2871875"/>
              <a:chExt cx="135150" cy="252400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3438650" y="2871875"/>
                <a:ext cx="135150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10096" extrusionOk="0">
                    <a:moveTo>
                      <a:pt x="4926" y="335"/>
                    </a:moveTo>
                    <a:cubicBezTo>
                      <a:pt x="4998" y="335"/>
                      <a:pt x="5071" y="408"/>
                      <a:pt x="5071" y="489"/>
                    </a:cubicBezTo>
                    <a:lnTo>
                      <a:pt x="5071" y="9607"/>
                    </a:lnTo>
                    <a:cubicBezTo>
                      <a:pt x="5071" y="9688"/>
                      <a:pt x="4998" y="9752"/>
                      <a:pt x="4926" y="9752"/>
                    </a:cubicBezTo>
                    <a:lnTo>
                      <a:pt x="489" y="9752"/>
                    </a:lnTo>
                    <a:cubicBezTo>
                      <a:pt x="408" y="9752"/>
                      <a:pt x="335" y="9688"/>
                      <a:pt x="335" y="9607"/>
                    </a:cubicBezTo>
                    <a:lnTo>
                      <a:pt x="335" y="489"/>
                    </a:lnTo>
                    <a:cubicBezTo>
                      <a:pt x="335" y="408"/>
                      <a:pt x="408" y="335"/>
                      <a:pt x="489" y="335"/>
                    </a:cubicBezTo>
                    <a:close/>
                    <a:moveTo>
                      <a:pt x="480" y="0"/>
                    </a:moveTo>
                    <a:cubicBezTo>
                      <a:pt x="217" y="0"/>
                      <a:pt x="0" y="217"/>
                      <a:pt x="0" y="489"/>
                    </a:cubicBezTo>
                    <a:lnTo>
                      <a:pt x="0" y="9607"/>
                    </a:lnTo>
                    <a:cubicBezTo>
                      <a:pt x="0" y="9879"/>
                      <a:pt x="208" y="10096"/>
                      <a:pt x="480" y="10096"/>
                    </a:cubicBezTo>
                    <a:lnTo>
                      <a:pt x="4917" y="10096"/>
                    </a:lnTo>
                    <a:cubicBezTo>
                      <a:pt x="5197" y="10096"/>
                      <a:pt x="5406" y="9879"/>
                      <a:pt x="5406" y="9607"/>
                    </a:cubicBezTo>
                    <a:lnTo>
                      <a:pt x="5406" y="489"/>
                    </a:lnTo>
                    <a:cubicBezTo>
                      <a:pt x="5406" y="217"/>
                      <a:pt x="5197" y="0"/>
                      <a:pt x="4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3454025" y="2894500"/>
                <a:ext cx="1041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7643" extrusionOk="0">
                    <a:moveTo>
                      <a:pt x="1" y="1"/>
                    </a:moveTo>
                    <a:lnTo>
                      <a:pt x="1" y="7643"/>
                    </a:lnTo>
                    <a:lnTo>
                      <a:pt x="4166" y="76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498400" y="3091425"/>
                <a:ext cx="156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35" extrusionOk="0">
                    <a:moveTo>
                      <a:pt x="317" y="1"/>
                    </a:moveTo>
                    <a:cubicBezTo>
                      <a:pt x="136" y="1"/>
                      <a:pt x="1" y="137"/>
                      <a:pt x="1" y="318"/>
                    </a:cubicBezTo>
                    <a:cubicBezTo>
                      <a:pt x="1" y="490"/>
                      <a:pt x="136" y="635"/>
                      <a:pt x="317" y="635"/>
                    </a:cubicBezTo>
                    <a:cubicBezTo>
                      <a:pt x="489" y="635"/>
                      <a:pt x="625" y="490"/>
                      <a:pt x="625" y="318"/>
                    </a:cubicBezTo>
                    <a:cubicBezTo>
                      <a:pt x="625" y="137"/>
                      <a:pt x="48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3"/>
            <p:cNvSpPr/>
            <p:nvPr/>
          </p:nvSpPr>
          <p:spPr>
            <a:xfrm>
              <a:off x="255023" y="50099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flipH="1">
              <a:off x="8698475" y="63415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3"/>
            <p:cNvGrpSpPr/>
            <p:nvPr/>
          </p:nvGrpSpPr>
          <p:grpSpPr>
            <a:xfrm>
              <a:off x="7979486" y="4132606"/>
              <a:ext cx="523367" cy="945225"/>
              <a:chOff x="3029123" y="1244581"/>
              <a:chExt cx="523367" cy="945225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3029123" y="1244581"/>
                <a:ext cx="523367" cy="523367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7290" extrusionOk="0">
                    <a:moveTo>
                      <a:pt x="3640" y="344"/>
                    </a:moveTo>
                    <a:cubicBezTo>
                      <a:pt x="5460" y="344"/>
                      <a:pt x="6945" y="1829"/>
                      <a:pt x="6945" y="3658"/>
                    </a:cubicBezTo>
                    <a:cubicBezTo>
                      <a:pt x="6945" y="5478"/>
                      <a:pt x="5460" y="6963"/>
                      <a:pt x="3640" y="6963"/>
                    </a:cubicBezTo>
                    <a:cubicBezTo>
                      <a:pt x="1820" y="6963"/>
                      <a:pt x="335" y="5478"/>
                      <a:pt x="335" y="3658"/>
                    </a:cubicBezTo>
                    <a:cubicBezTo>
                      <a:pt x="335" y="1829"/>
                      <a:pt x="1820" y="344"/>
                      <a:pt x="3640" y="344"/>
                    </a:cubicBezTo>
                    <a:close/>
                    <a:moveTo>
                      <a:pt x="3640" y="0"/>
                    </a:moveTo>
                    <a:cubicBezTo>
                      <a:pt x="1630" y="0"/>
                      <a:pt x="0" y="1630"/>
                      <a:pt x="0" y="3640"/>
                    </a:cubicBezTo>
                    <a:cubicBezTo>
                      <a:pt x="0" y="5659"/>
                      <a:pt x="1639" y="7289"/>
                      <a:pt x="3640" y="7289"/>
                    </a:cubicBezTo>
                    <a:cubicBezTo>
                      <a:pt x="5641" y="7289"/>
                      <a:pt x="7289" y="5659"/>
                      <a:pt x="7289" y="3640"/>
                    </a:cubicBezTo>
                    <a:cubicBezTo>
                      <a:pt x="7289" y="1630"/>
                      <a:pt x="5641" y="0"/>
                      <a:pt x="3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3248810" y="1787984"/>
                <a:ext cx="82633" cy="40182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5597" extrusionOk="0">
                    <a:moveTo>
                      <a:pt x="807" y="345"/>
                    </a:moveTo>
                    <a:lnTo>
                      <a:pt x="807" y="5252"/>
                    </a:lnTo>
                    <a:lnTo>
                      <a:pt x="345" y="5252"/>
                    </a:lnTo>
                    <a:lnTo>
                      <a:pt x="345" y="345"/>
                    </a:lnTo>
                    <a:close/>
                    <a:moveTo>
                      <a:pt x="1" y="1"/>
                    </a:moveTo>
                    <a:lnTo>
                      <a:pt x="1" y="5596"/>
                    </a:lnTo>
                    <a:lnTo>
                      <a:pt x="1151" y="559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3087635" y="1303092"/>
                <a:ext cx="406346" cy="406346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660" extrusionOk="0">
                    <a:moveTo>
                      <a:pt x="2825" y="0"/>
                    </a:moveTo>
                    <a:cubicBezTo>
                      <a:pt x="1259" y="0"/>
                      <a:pt x="0" y="1268"/>
                      <a:pt x="0" y="2825"/>
                    </a:cubicBezTo>
                    <a:cubicBezTo>
                      <a:pt x="0" y="4392"/>
                      <a:pt x="1259" y="5659"/>
                      <a:pt x="2825" y="5659"/>
                    </a:cubicBezTo>
                    <a:cubicBezTo>
                      <a:pt x="4392" y="5659"/>
                      <a:pt x="5659" y="4392"/>
                      <a:pt x="5659" y="2825"/>
                    </a:cubicBezTo>
                    <a:cubicBezTo>
                      <a:pt x="5659" y="1268"/>
                      <a:pt x="4392" y="0"/>
                      <a:pt x="2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3"/>
            <p:cNvSpPr/>
            <p:nvPr/>
          </p:nvSpPr>
          <p:spPr>
            <a:xfrm>
              <a:off x="75448" y="376925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8863483" y="3073346"/>
              <a:ext cx="134611" cy="132026"/>
              <a:chOff x="3025300" y="2552125"/>
              <a:chExt cx="46875" cy="45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3"/>
            <p:cNvSpPr/>
            <p:nvPr/>
          </p:nvSpPr>
          <p:spPr>
            <a:xfrm>
              <a:off x="298512" y="3417182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flipH="1">
              <a:off x="8388735" y="22929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564161" y="460400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7585817" y="285039"/>
              <a:ext cx="904944" cy="689136"/>
              <a:chOff x="1288225" y="3590375"/>
              <a:chExt cx="315125" cy="239975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3"/>
            <p:cNvGrpSpPr/>
            <p:nvPr/>
          </p:nvGrpSpPr>
          <p:grpSpPr>
            <a:xfrm flipH="1">
              <a:off x="8554193" y="903801"/>
              <a:ext cx="513604" cy="447124"/>
              <a:chOff x="1742100" y="2304325"/>
              <a:chExt cx="178850" cy="155700"/>
            </a:xfrm>
          </p:grpSpPr>
          <p:sp>
            <p:nvSpPr>
              <p:cNvPr id="180" name="Google Shape;180;p3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" name="Google Shape;184;p3"/>
            <p:cNvSpPr/>
            <p:nvPr/>
          </p:nvSpPr>
          <p:spPr>
            <a:xfrm rot="-5400000" flipH="1">
              <a:off x="7854661" y="1070702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3"/>
            <p:cNvGrpSpPr/>
            <p:nvPr/>
          </p:nvGrpSpPr>
          <p:grpSpPr>
            <a:xfrm>
              <a:off x="8527959" y="1533408"/>
              <a:ext cx="501255" cy="279632"/>
              <a:chOff x="-4005891" y="3135183"/>
              <a:chExt cx="501255" cy="279632"/>
            </a:xfrm>
          </p:grpSpPr>
          <p:sp>
            <p:nvSpPr>
              <p:cNvPr id="186" name="Google Shape;186;p3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189269" y="2255175"/>
            <a:ext cx="41022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title" idx="2" hasCustomPrompt="1"/>
          </p:nvPr>
        </p:nvSpPr>
        <p:spPr>
          <a:xfrm>
            <a:off x="4189275" y="1405425"/>
            <a:ext cx="1118700" cy="104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3"/>
          <p:cNvSpPr>
            <a:spLocks noGrp="1"/>
          </p:cNvSpPr>
          <p:nvPr>
            <p:ph type="pic" idx="3"/>
          </p:nvPr>
        </p:nvSpPr>
        <p:spPr>
          <a:xfrm flipH="1">
            <a:off x="852655" y="539500"/>
            <a:ext cx="2933400" cy="4064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4"/>
          <p:cNvGrpSpPr/>
          <p:nvPr/>
        </p:nvGrpSpPr>
        <p:grpSpPr>
          <a:xfrm>
            <a:off x="-341940" y="35121"/>
            <a:ext cx="9423874" cy="5365262"/>
            <a:chOff x="-341940" y="35121"/>
            <a:chExt cx="9423874" cy="5365262"/>
          </a:xfrm>
        </p:grpSpPr>
        <p:grpSp>
          <p:nvGrpSpPr>
            <p:cNvPr id="193" name="Google Shape;193;p4"/>
            <p:cNvGrpSpPr/>
            <p:nvPr/>
          </p:nvGrpSpPr>
          <p:grpSpPr>
            <a:xfrm rot="2700000">
              <a:off x="97651" y="3944912"/>
              <a:ext cx="469422" cy="470619"/>
              <a:chOff x="109775" y="3205350"/>
              <a:chExt cx="215750" cy="2163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4"/>
            <p:cNvSpPr/>
            <p:nvPr/>
          </p:nvSpPr>
          <p:spPr>
            <a:xfrm rot="-5400000">
              <a:off x="-186904" y="4448953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4"/>
            <p:cNvGrpSpPr/>
            <p:nvPr/>
          </p:nvGrpSpPr>
          <p:grpSpPr>
            <a:xfrm rot="10800000">
              <a:off x="8568330" y="357639"/>
              <a:ext cx="513604" cy="447124"/>
              <a:chOff x="1742100" y="2304325"/>
              <a:chExt cx="178850" cy="155700"/>
            </a:xfrm>
          </p:grpSpPr>
          <p:sp>
            <p:nvSpPr>
              <p:cNvPr id="214" name="Google Shape;214;p4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4"/>
            <p:cNvSpPr/>
            <p:nvPr/>
          </p:nvSpPr>
          <p:spPr>
            <a:xfrm>
              <a:off x="932425" y="4960488"/>
              <a:ext cx="83400" cy="8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6165895">
              <a:off x="116888" y="4807193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3873450">
              <a:off x="8368407" y="141842"/>
              <a:ext cx="171585" cy="171154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758474" y="148625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150625" y="31090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7601132" y="35121"/>
              <a:ext cx="415559" cy="384604"/>
              <a:chOff x="5642750" y="3177675"/>
              <a:chExt cx="279800" cy="258975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5646700" y="3220675"/>
                <a:ext cx="271200" cy="2116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8467" extrusionOk="0">
                    <a:moveTo>
                      <a:pt x="671" y="1"/>
                    </a:moveTo>
                    <a:cubicBezTo>
                      <a:pt x="300" y="1"/>
                      <a:pt x="1" y="309"/>
                      <a:pt x="1" y="671"/>
                    </a:cubicBezTo>
                    <a:lnTo>
                      <a:pt x="1" y="7797"/>
                    </a:lnTo>
                    <a:cubicBezTo>
                      <a:pt x="1" y="8177"/>
                      <a:pt x="309" y="8467"/>
                      <a:pt x="671" y="8467"/>
                    </a:cubicBezTo>
                    <a:lnTo>
                      <a:pt x="10178" y="8467"/>
                    </a:lnTo>
                    <a:cubicBezTo>
                      <a:pt x="10549" y="8467"/>
                      <a:pt x="10848" y="8177"/>
                      <a:pt x="10848" y="7797"/>
                    </a:cubicBezTo>
                    <a:lnTo>
                      <a:pt x="10848" y="671"/>
                    </a:lnTo>
                    <a:cubicBezTo>
                      <a:pt x="10848" y="300"/>
                      <a:pt x="10540" y="1"/>
                      <a:pt x="10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5642750" y="3216375"/>
                <a:ext cx="279575" cy="2202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8811" extrusionOk="0">
                    <a:moveTo>
                      <a:pt x="10340" y="345"/>
                    </a:moveTo>
                    <a:cubicBezTo>
                      <a:pt x="10612" y="345"/>
                      <a:pt x="10838" y="571"/>
                      <a:pt x="10838" y="843"/>
                    </a:cubicBezTo>
                    <a:lnTo>
                      <a:pt x="10838" y="7969"/>
                    </a:lnTo>
                    <a:cubicBezTo>
                      <a:pt x="10838" y="8240"/>
                      <a:pt x="10612" y="8467"/>
                      <a:pt x="10340" y="8467"/>
                    </a:cubicBezTo>
                    <a:lnTo>
                      <a:pt x="833" y="8467"/>
                    </a:lnTo>
                    <a:cubicBezTo>
                      <a:pt x="561" y="8467"/>
                      <a:pt x="335" y="8240"/>
                      <a:pt x="335" y="7969"/>
                    </a:cubicBezTo>
                    <a:lnTo>
                      <a:pt x="335" y="843"/>
                    </a:lnTo>
                    <a:cubicBezTo>
                      <a:pt x="335" y="571"/>
                      <a:pt x="561" y="345"/>
                      <a:pt x="833" y="345"/>
                    </a:cubicBezTo>
                    <a:close/>
                    <a:moveTo>
                      <a:pt x="833" y="1"/>
                    </a:moveTo>
                    <a:cubicBezTo>
                      <a:pt x="371" y="1"/>
                      <a:pt x="0" y="381"/>
                      <a:pt x="0" y="843"/>
                    </a:cubicBezTo>
                    <a:lnTo>
                      <a:pt x="0" y="7969"/>
                    </a:lnTo>
                    <a:cubicBezTo>
                      <a:pt x="0" y="8440"/>
                      <a:pt x="371" y="8811"/>
                      <a:pt x="833" y="8811"/>
                    </a:cubicBezTo>
                    <a:lnTo>
                      <a:pt x="10340" y="8811"/>
                    </a:lnTo>
                    <a:cubicBezTo>
                      <a:pt x="10802" y="8811"/>
                      <a:pt x="11182" y="8440"/>
                      <a:pt x="11182" y="7969"/>
                    </a:cubicBezTo>
                    <a:lnTo>
                      <a:pt x="11182" y="843"/>
                    </a:lnTo>
                    <a:cubicBezTo>
                      <a:pt x="11182" y="381"/>
                      <a:pt x="10802" y="1"/>
                      <a:pt x="10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5642750" y="3216150"/>
                <a:ext cx="279800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11192" h="4583" extrusionOk="0">
                    <a:moveTo>
                      <a:pt x="10150" y="354"/>
                    </a:moveTo>
                    <a:cubicBezTo>
                      <a:pt x="10530" y="354"/>
                      <a:pt x="10838" y="671"/>
                      <a:pt x="10838" y="1042"/>
                    </a:cubicBezTo>
                    <a:lnTo>
                      <a:pt x="10838" y="2762"/>
                    </a:lnTo>
                    <a:lnTo>
                      <a:pt x="5587" y="4238"/>
                    </a:lnTo>
                    <a:lnTo>
                      <a:pt x="335" y="2708"/>
                    </a:lnTo>
                    <a:lnTo>
                      <a:pt x="326" y="1042"/>
                    </a:lnTo>
                    <a:cubicBezTo>
                      <a:pt x="326" y="662"/>
                      <a:pt x="643" y="354"/>
                      <a:pt x="1014" y="354"/>
                    </a:cubicBezTo>
                    <a:close/>
                    <a:moveTo>
                      <a:pt x="1023" y="1"/>
                    </a:moveTo>
                    <a:cubicBezTo>
                      <a:pt x="462" y="1"/>
                      <a:pt x="0" y="463"/>
                      <a:pt x="0" y="1033"/>
                    </a:cubicBezTo>
                    <a:lnTo>
                      <a:pt x="0" y="2952"/>
                    </a:lnTo>
                    <a:lnTo>
                      <a:pt x="5587" y="4582"/>
                    </a:lnTo>
                    <a:lnTo>
                      <a:pt x="11191" y="3016"/>
                    </a:lnTo>
                    <a:lnTo>
                      <a:pt x="11191" y="1033"/>
                    </a:lnTo>
                    <a:cubicBezTo>
                      <a:pt x="11191" y="463"/>
                      <a:pt x="10721" y="1"/>
                      <a:pt x="10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5732375" y="3177675"/>
                <a:ext cx="869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49" extrusionOk="0">
                    <a:moveTo>
                      <a:pt x="969" y="0"/>
                    </a:moveTo>
                    <a:cubicBezTo>
                      <a:pt x="444" y="0"/>
                      <a:pt x="1" y="444"/>
                      <a:pt x="1" y="978"/>
                    </a:cubicBezTo>
                    <a:lnTo>
                      <a:pt x="1" y="1549"/>
                    </a:lnTo>
                    <a:lnTo>
                      <a:pt x="336" y="1549"/>
                    </a:lnTo>
                    <a:lnTo>
                      <a:pt x="336" y="978"/>
                    </a:lnTo>
                    <a:cubicBezTo>
                      <a:pt x="336" y="625"/>
                      <a:pt x="625" y="345"/>
                      <a:pt x="969" y="345"/>
                    </a:cubicBezTo>
                    <a:lnTo>
                      <a:pt x="2500" y="345"/>
                    </a:lnTo>
                    <a:cubicBezTo>
                      <a:pt x="2853" y="345"/>
                      <a:pt x="3134" y="625"/>
                      <a:pt x="3134" y="978"/>
                    </a:cubicBezTo>
                    <a:lnTo>
                      <a:pt x="3134" y="1549"/>
                    </a:lnTo>
                    <a:lnTo>
                      <a:pt x="3478" y="1549"/>
                    </a:lnTo>
                    <a:lnTo>
                      <a:pt x="3478" y="978"/>
                    </a:lnTo>
                    <a:cubicBezTo>
                      <a:pt x="3478" y="444"/>
                      <a:pt x="3034" y="0"/>
                      <a:pt x="2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5753425" y="3359900"/>
                <a:ext cx="5775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205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2310" y="1205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9" name="Google Shape;2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body" idx="1"/>
          </p:nvPr>
        </p:nvSpPr>
        <p:spPr>
          <a:xfrm>
            <a:off x="720000" y="1180808"/>
            <a:ext cx="77040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6"/>
          <p:cNvGrpSpPr/>
          <p:nvPr/>
        </p:nvGrpSpPr>
        <p:grpSpPr>
          <a:xfrm>
            <a:off x="69221" y="2423544"/>
            <a:ext cx="9219154" cy="2922957"/>
            <a:chOff x="69221" y="2423544"/>
            <a:chExt cx="9219154" cy="2922957"/>
          </a:xfrm>
        </p:grpSpPr>
        <p:grpSp>
          <p:nvGrpSpPr>
            <p:cNvPr id="304" name="Google Shape;304;p6"/>
            <p:cNvGrpSpPr/>
            <p:nvPr/>
          </p:nvGrpSpPr>
          <p:grpSpPr>
            <a:xfrm>
              <a:off x="8606625" y="4670756"/>
              <a:ext cx="416670" cy="415928"/>
              <a:chOff x="1455477" y="2569596"/>
              <a:chExt cx="664440" cy="663150"/>
            </a:xfrm>
          </p:grpSpPr>
          <p:sp>
            <p:nvSpPr>
              <p:cNvPr id="305" name="Google Shape;305;p6"/>
              <p:cNvSpPr/>
              <p:nvPr/>
            </p:nvSpPr>
            <p:spPr>
              <a:xfrm>
                <a:off x="1470410" y="2995688"/>
                <a:ext cx="20892" cy="2577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59" extrusionOk="0">
                    <a:moveTo>
                      <a:pt x="120" y="1"/>
                    </a:moveTo>
                    <a:cubicBezTo>
                      <a:pt x="111" y="1"/>
                      <a:pt x="101" y="2"/>
                      <a:pt x="91" y="5"/>
                    </a:cubicBezTo>
                    <a:cubicBezTo>
                      <a:pt x="37" y="33"/>
                      <a:pt x="1" y="87"/>
                      <a:pt x="19" y="141"/>
                    </a:cubicBezTo>
                    <a:cubicBezTo>
                      <a:pt x="46" y="186"/>
                      <a:pt x="55" y="250"/>
                      <a:pt x="82" y="295"/>
                    </a:cubicBezTo>
                    <a:cubicBezTo>
                      <a:pt x="91" y="340"/>
                      <a:pt x="137" y="359"/>
                      <a:pt x="182" y="359"/>
                    </a:cubicBezTo>
                    <a:lnTo>
                      <a:pt x="200" y="359"/>
                    </a:lnTo>
                    <a:cubicBezTo>
                      <a:pt x="263" y="340"/>
                      <a:pt x="291" y="277"/>
                      <a:pt x="272" y="223"/>
                    </a:cubicBezTo>
                    <a:cubicBezTo>
                      <a:pt x="263" y="168"/>
                      <a:pt x="236" y="123"/>
                      <a:pt x="227" y="78"/>
                    </a:cubicBezTo>
                    <a:cubicBezTo>
                      <a:pt x="205" y="33"/>
                      <a:pt x="164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1486060" y="2859425"/>
                <a:ext cx="633856" cy="373321"/>
              </a:xfrm>
              <a:custGeom>
                <a:avLst/>
                <a:gdLst/>
                <a:ahLst/>
                <a:cxnLst/>
                <a:rect l="l" t="t" r="r" b="b"/>
                <a:pathLst>
                  <a:path w="8829" h="5200" extrusionOk="0">
                    <a:moveTo>
                      <a:pt x="8691" y="1"/>
                    </a:moveTo>
                    <a:cubicBezTo>
                      <a:pt x="8685" y="1"/>
                      <a:pt x="8680" y="1"/>
                      <a:pt x="8674" y="2"/>
                    </a:cubicBezTo>
                    <a:cubicBezTo>
                      <a:pt x="8620" y="2"/>
                      <a:pt x="8575" y="56"/>
                      <a:pt x="8584" y="120"/>
                    </a:cubicBezTo>
                    <a:cubicBezTo>
                      <a:pt x="8602" y="265"/>
                      <a:pt x="8611" y="428"/>
                      <a:pt x="8611" y="581"/>
                    </a:cubicBezTo>
                    <a:cubicBezTo>
                      <a:pt x="8611" y="2999"/>
                      <a:pt x="6637" y="4982"/>
                      <a:pt x="4210" y="4982"/>
                    </a:cubicBezTo>
                    <a:cubicBezTo>
                      <a:pt x="2508" y="4982"/>
                      <a:pt x="951" y="3986"/>
                      <a:pt x="227" y="2465"/>
                    </a:cubicBezTo>
                    <a:cubicBezTo>
                      <a:pt x="199" y="2417"/>
                      <a:pt x="161" y="2395"/>
                      <a:pt x="117" y="2395"/>
                    </a:cubicBezTo>
                    <a:cubicBezTo>
                      <a:pt x="103" y="2395"/>
                      <a:pt x="88" y="2397"/>
                      <a:pt x="73" y="2401"/>
                    </a:cubicBezTo>
                    <a:cubicBezTo>
                      <a:pt x="18" y="2438"/>
                      <a:pt x="0" y="2492"/>
                      <a:pt x="18" y="2546"/>
                    </a:cubicBezTo>
                    <a:cubicBezTo>
                      <a:pt x="779" y="4158"/>
                      <a:pt x="2418" y="5199"/>
                      <a:pt x="4192" y="5199"/>
                    </a:cubicBezTo>
                    <a:cubicBezTo>
                      <a:pt x="6755" y="5199"/>
                      <a:pt x="8828" y="3126"/>
                      <a:pt x="8810" y="581"/>
                    </a:cubicBezTo>
                    <a:cubicBezTo>
                      <a:pt x="8810" y="418"/>
                      <a:pt x="8810" y="255"/>
                      <a:pt x="8792" y="92"/>
                    </a:cubicBezTo>
                    <a:cubicBezTo>
                      <a:pt x="8792" y="43"/>
                      <a:pt x="8747" y="1"/>
                      <a:pt x="8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2091851" y="2806801"/>
                <a:ext cx="22184" cy="3460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82" extrusionOk="0">
                    <a:moveTo>
                      <a:pt x="109" y="0"/>
                    </a:moveTo>
                    <a:cubicBezTo>
                      <a:pt x="103" y="0"/>
                      <a:pt x="97" y="1"/>
                      <a:pt x="91" y="2"/>
                    </a:cubicBezTo>
                    <a:cubicBezTo>
                      <a:pt x="37" y="29"/>
                      <a:pt x="1" y="83"/>
                      <a:pt x="10" y="137"/>
                    </a:cubicBezTo>
                    <a:cubicBezTo>
                      <a:pt x="37" y="219"/>
                      <a:pt x="46" y="300"/>
                      <a:pt x="73" y="391"/>
                    </a:cubicBezTo>
                    <a:cubicBezTo>
                      <a:pt x="82" y="445"/>
                      <a:pt x="128" y="481"/>
                      <a:pt x="173" y="481"/>
                    </a:cubicBezTo>
                    <a:cubicBezTo>
                      <a:pt x="182" y="481"/>
                      <a:pt x="191" y="481"/>
                      <a:pt x="218" y="463"/>
                    </a:cubicBezTo>
                    <a:cubicBezTo>
                      <a:pt x="273" y="454"/>
                      <a:pt x="309" y="400"/>
                      <a:pt x="300" y="337"/>
                    </a:cubicBezTo>
                    <a:cubicBezTo>
                      <a:pt x="273" y="255"/>
                      <a:pt x="254" y="174"/>
                      <a:pt x="227" y="83"/>
                    </a:cubicBezTo>
                    <a:cubicBezTo>
                      <a:pt x="211" y="34"/>
                      <a:pt x="158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1464594" y="2578067"/>
                <a:ext cx="646850" cy="64685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9010" extrusionOk="0">
                    <a:moveTo>
                      <a:pt x="3169" y="2291"/>
                    </a:moveTo>
                    <a:cubicBezTo>
                      <a:pt x="3079" y="2898"/>
                      <a:pt x="3034" y="3595"/>
                      <a:pt x="3034" y="4392"/>
                    </a:cubicBezTo>
                    <a:lnTo>
                      <a:pt x="1349" y="4392"/>
                    </a:lnTo>
                    <a:cubicBezTo>
                      <a:pt x="1359" y="3631"/>
                      <a:pt x="1485" y="2916"/>
                      <a:pt x="1712" y="2291"/>
                    </a:cubicBezTo>
                    <a:close/>
                    <a:moveTo>
                      <a:pt x="5596" y="2291"/>
                    </a:moveTo>
                    <a:cubicBezTo>
                      <a:pt x="5696" y="2952"/>
                      <a:pt x="5750" y="3676"/>
                      <a:pt x="5750" y="4392"/>
                    </a:cubicBezTo>
                    <a:lnTo>
                      <a:pt x="3260" y="4392"/>
                    </a:lnTo>
                    <a:cubicBezTo>
                      <a:pt x="3260" y="3686"/>
                      <a:pt x="3314" y="2961"/>
                      <a:pt x="3414" y="2291"/>
                    </a:cubicBezTo>
                    <a:close/>
                    <a:moveTo>
                      <a:pt x="7289" y="2291"/>
                    </a:moveTo>
                    <a:cubicBezTo>
                      <a:pt x="7516" y="2916"/>
                      <a:pt x="7642" y="3631"/>
                      <a:pt x="7651" y="4392"/>
                    </a:cubicBezTo>
                    <a:lnTo>
                      <a:pt x="5967" y="4392"/>
                    </a:lnTo>
                    <a:cubicBezTo>
                      <a:pt x="5967" y="3595"/>
                      <a:pt x="5913" y="2907"/>
                      <a:pt x="5831" y="2291"/>
                    </a:cubicBezTo>
                    <a:close/>
                    <a:moveTo>
                      <a:pt x="3034" y="4618"/>
                    </a:moveTo>
                    <a:cubicBezTo>
                      <a:pt x="3034" y="5406"/>
                      <a:pt x="3088" y="6094"/>
                      <a:pt x="3169" y="6710"/>
                    </a:cubicBezTo>
                    <a:lnTo>
                      <a:pt x="1712" y="6710"/>
                    </a:lnTo>
                    <a:cubicBezTo>
                      <a:pt x="1485" y="6085"/>
                      <a:pt x="1359" y="5370"/>
                      <a:pt x="1349" y="4618"/>
                    </a:cubicBezTo>
                    <a:close/>
                    <a:moveTo>
                      <a:pt x="5741" y="4618"/>
                    </a:moveTo>
                    <a:cubicBezTo>
                      <a:pt x="5741" y="5315"/>
                      <a:pt x="5687" y="6040"/>
                      <a:pt x="5578" y="6710"/>
                    </a:cubicBezTo>
                    <a:lnTo>
                      <a:pt x="3405" y="6710"/>
                    </a:lnTo>
                    <a:cubicBezTo>
                      <a:pt x="3305" y="6049"/>
                      <a:pt x="3260" y="5324"/>
                      <a:pt x="3251" y="4618"/>
                    </a:cubicBezTo>
                    <a:close/>
                    <a:moveTo>
                      <a:pt x="7651" y="4618"/>
                    </a:moveTo>
                    <a:cubicBezTo>
                      <a:pt x="7642" y="5370"/>
                      <a:pt x="7507" y="6085"/>
                      <a:pt x="7289" y="6710"/>
                    </a:cubicBezTo>
                    <a:lnTo>
                      <a:pt x="5831" y="6710"/>
                    </a:lnTo>
                    <a:cubicBezTo>
                      <a:pt x="5922" y="6112"/>
                      <a:pt x="5967" y="5406"/>
                      <a:pt x="5967" y="4618"/>
                    </a:cubicBezTo>
                    <a:close/>
                    <a:moveTo>
                      <a:pt x="4147" y="0"/>
                    </a:moveTo>
                    <a:lnTo>
                      <a:pt x="4147" y="0"/>
                    </a:lnTo>
                    <a:cubicBezTo>
                      <a:pt x="4057" y="9"/>
                      <a:pt x="3966" y="9"/>
                      <a:pt x="3876" y="28"/>
                    </a:cubicBezTo>
                    <a:cubicBezTo>
                      <a:pt x="3604" y="435"/>
                      <a:pt x="3360" y="1132"/>
                      <a:pt x="3215" y="2056"/>
                    </a:cubicBezTo>
                    <a:lnTo>
                      <a:pt x="1811" y="2056"/>
                    </a:lnTo>
                    <a:cubicBezTo>
                      <a:pt x="2155" y="1205"/>
                      <a:pt x="2671" y="544"/>
                      <a:pt x="3287" y="154"/>
                    </a:cubicBezTo>
                    <a:lnTo>
                      <a:pt x="3287" y="154"/>
                    </a:lnTo>
                    <a:cubicBezTo>
                      <a:pt x="3061" y="227"/>
                      <a:pt x="2843" y="299"/>
                      <a:pt x="2626" y="390"/>
                    </a:cubicBezTo>
                    <a:cubicBezTo>
                      <a:pt x="2192" y="824"/>
                      <a:pt x="1820" y="1386"/>
                      <a:pt x="1567" y="2056"/>
                    </a:cubicBezTo>
                    <a:lnTo>
                      <a:pt x="707" y="2056"/>
                    </a:lnTo>
                    <a:cubicBezTo>
                      <a:pt x="661" y="2137"/>
                      <a:pt x="598" y="2219"/>
                      <a:pt x="571" y="2291"/>
                    </a:cubicBezTo>
                    <a:lnTo>
                      <a:pt x="1485" y="2291"/>
                    </a:lnTo>
                    <a:cubicBezTo>
                      <a:pt x="1268" y="2925"/>
                      <a:pt x="1141" y="3631"/>
                      <a:pt x="1132" y="4392"/>
                    </a:cubicBezTo>
                    <a:lnTo>
                      <a:pt x="0" y="4392"/>
                    </a:lnTo>
                    <a:lnTo>
                      <a:pt x="0" y="4500"/>
                    </a:lnTo>
                    <a:lnTo>
                      <a:pt x="0" y="4618"/>
                    </a:lnTo>
                    <a:lnTo>
                      <a:pt x="1132" y="4618"/>
                    </a:lnTo>
                    <a:cubicBezTo>
                      <a:pt x="1141" y="5361"/>
                      <a:pt x="1268" y="6076"/>
                      <a:pt x="1485" y="6710"/>
                    </a:cubicBezTo>
                    <a:lnTo>
                      <a:pt x="571" y="6710"/>
                    </a:lnTo>
                    <a:lnTo>
                      <a:pt x="707" y="6945"/>
                    </a:lnTo>
                    <a:lnTo>
                      <a:pt x="1567" y="6945"/>
                    </a:lnTo>
                    <a:cubicBezTo>
                      <a:pt x="1820" y="7615"/>
                      <a:pt x="2182" y="8177"/>
                      <a:pt x="2626" y="8611"/>
                    </a:cubicBezTo>
                    <a:cubicBezTo>
                      <a:pt x="2834" y="8702"/>
                      <a:pt x="3061" y="8792"/>
                      <a:pt x="3287" y="8847"/>
                    </a:cubicBezTo>
                    <a:cubicBezTo>
                      <a:pt x="2671" y="8457"/>
                      <a:pt x="2155" y="7778"/>
                      <a:pt x="1811" y="6945"/>
                    </a:cubicBezTo>
                    <a:lnTo>
                      <a:pt x="3215" y="6945"/>
                    </a:lnTo>
                    <a:cubicBezTo>
                      <a:pt x="3360" y="7878"/>
                      <a:pt x="3595" y="8566"/>
                      <a:pt x="3876" y="8973"/>
                    </a:cubicBezTo>
                    <a:lnTo>
                      <a:pt x="4147" y="9010"/>
                    </a:lnTo>
                    <a:cubicBezTo>
                      <a:pt x="3848" y="8647"/>
                      <a:pt x="3613" y="7878"/>
                      <a:pt x="3450" y="6945"/>
                    </a:cubicBezTo>
                    <a:lnTo>
                      <a:pt x="5551" y="6945"/>
                    </a:lnTo>
                    <a:cubicBezTo>
                      <a:pt x="5388" y="7878"/>
                      <a:pt x="5152" y="8647"/>
                      <a:pt x="4854" y="9010"/>
                    </a:cubicBezTo>
                    <a:cubicBezTo>
                      <a:pt x="4944" y="8991"/>
                      <a:pt x="5035" y="8991"/>
                      <a:pt x="5125" y="8973"/>
                    </a:cubicBezTo>
                    <a:cubicBezTo>
                      <a:pt x="5397" y="8566"/>
                      <a:pt x="5632" y="7878"/>
                      <a:pt x="5786" y="6945"/>
                    </a:cubicBezTo>
                    <a:lnTo>
                      <a:pt x="7190" y="6945"/>
                    </a:lnTo>
                    <a:cubicBezTo>
                      <a:pt x="6846" y="7796"/>
                      <a:pt x="6329" y="8466"/>
                      <a:pt x="5714" y="8847"/>
                    </a:cubicBezTo>
                    <a:cubicBezTo>
                      <a:pt x="5940" y="8783"/>
                      <a:pt x="6157" y="8702"/>
                      <a:pt x="6375" y="8611"/>
                    </a:cubicBezTo>
                    <a:cubicBezTo>
                      <a:pt x="6800" y="8177"/>
                      <a:pt x="7181" y="7615"/>
                      <a:pt x="7434" y="6945"/>
                    </a:cubicBezTo>
                    <a:lnTo>
                      <a:pt x="8294" y="6945"/>
                    </a:lnTo>
                    <a:cubicBezTo>
                      <a:pt x="8340" y="6864"/>
                      <a:pt x="8394" y="6782"/>
                      <a:pt x="8430" y="6710"/>
                    </a:cubicBezTo>
                    <a:lnTo>
                      <a:pt x="7516" y="6710"/>
                    </a:lnTo>
                    <a:cubicBezTo>
                      <a:pt x="7733" y="6076"/>
                      <a:pt x="7851" y="5370"/>
                      <a:pt x="7869" y="4618"/>
                    </a:cubicBezTo>
                    <a:lnTo>
                      <a:pt x="9010" y="4618"/>
                    </a:lnTo>
                    <a:lnTo>
                      <a:pt x="9010" y="4500"/>
                    </a:lnTo>
                    <a:lnTo>
                      <a:pt x="9010" y="4392"/>
                    </a:lnTo>
                    <a:lnTo>
                      <a:pt x="7878" y="4392"/>
                    </a:lnTo>
                    <a:cubicBezTo>
                      <a:pt x="7869" y="3640"/>
                      <a:pt x="7742" y="2925"/>
                      <a:pt x="7525" y="2291"/>
                    </a:cubicBezTo>
                    <a:lnTo>
                      <a:pt x="8448" y="2291"/>
                    </a:lnTo>
                    <a:lnTo>
                      <a:pt x="8312" y="2056"/>
                    </a:lnTo>
                    <a:lnTo>
                      <a:pt x="7452" y="2056"/>
                    </a:lnTo>
                    <a:cubicBezTo>
                      <a:pt x="7190" y="1386"/>
                      <a:pt x="6827" y="824"/>
                      <a:pt x="6384" y="390"/>
                    </a:cubicBezTo>
                    <a:cubicBezTo>
                      <a:pt x="6185" y="299"/>
                      <a:pt x="5958" y="209"/>
                      <a:pt x="5732" y="154"/>
                    </a:cubicBezTo>
                    <a:lnTo>
                      <a:pt x="5732" y="154"/>
                    </a:lnTo>
                    <a:cubicBezTo>
                      <a:pt x="6338" y="544"/>
                      <a:pt x="6864" y="1223"/>
                      <a:pt x="7199" y="2056"/>
                    </a:cubicBezTo>
                    <a:lnTo>
                      <a:pt x="5795" y="2056"/>
                    </a:lnTo>
                    <a:cubicBezTo>
                      <a:pt x="5650" y="1123"/>
                      <a:pt x="5415" y="435"/>
                      <a:pt x="5143" y="28"/>
                    </a:cubicBezTo>
                    <a:lnTo>
                      <a:pt x="4872" y="0"/>
                    </a:lnTo>
                    <a:lnTo>
                      <a:pt x="4872" y="0"/>
                    </a:lnTo>
                    <a:cubicBezTo>
                      <a:pt x="5161" y="363"/>
                      <a:pt x="5397" y="1132"/>
                      <a:pt x="5560" y="2056"/>
                    </a:cubicBezTo>
                    <a:lnTo>
                      <a:pt x="3450" y="2056"/>
                    </a:lnTo>
                    <a:cubicBezTo>
                      <a:pt x="3613" y="1132"/>
                      <a:pt x="3848" y="363"/>
                      <a:pt x="4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1455477" y="2569596"/>
                <a:ext cx="639743" cy="367362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5117" extrusionOk="0">
                    <a:moveTo>
                      <a:pt x="4618" y="1"/>
                    </a:moveTo>
                    <a:cubicBezTo>
                      <a:pt x="2074" y="1"/>
                      <a:pt x="1" y="2074"/>
                      <a:pt x="1" y="4618"/>
                    </a:cubicBezTo>
                    <a:cubicBezTo>
                      <a:pt x="1" y="4745"/>
                      <a:pt x="19" y="4881"/>
                      <a:pt x="28" y="5017"/>
                    </a:cubicBezTo>
                    <a:cubicBezTo>
                      <a:pt x="28" y="5071"/>
                      <a:pt x="73" y="5116"/>
                      <a:pt x="127" y="5116"/>
                    </a:cubicBezTo>
                    <a:cubicBezTo>
                      <a:pt x="200" y="5116"/>
                      <a:pt x="245" y="5062"/>
                      <a:pt x="227" y="4999"/>
                    </a:cubicBezTo>
                    <a:cubicBezTo>
                      <a:pt x="218" y="4881"/>
                      <a:pt x="218" y="4745"/>
                      <a:pt x="218" y="4618"/>
                    </a:cubicBezTo>
                    <a:cubicBezTo>
                      <a:pt x="218" y="2201"/>
                      <a:pt x="2192" y="218"/>
                      <a:pt x="4618" y="218"/>
                    </a:cubicBezTo>
                    <a:cubicBezTo>
                      <a:pt x="6411" y="218"/>
                      <a:pt x="8005" y="1277"/>
                      <a:pt x="8693" y="2934"/>
                    </a:cubicBezTo>
                    <a:cubicBezTo>
                      <a:pt x="8713" y="2974"/>
                      <a:pt x="8747" y="2999"/>
                      <a:pt x="8786" y="2999"/>
                    </a:cubicBezTo>
                    <a:cubicBezTo>
                      <a:pt x="8800" y="2999"/>
                      <a:pt x="8814" y="2996"/>
                      <a:pt x="8829" y="2989"/>
                    </a:cubicBezTo>
                    <a:cubicBezTo>
                      <a:pt x="8892" y="2961"/>
                      <a:pt x="8910" y="2907"/>
                      <a:pt x="8892" y="2853"/>
                    </a:cubicBezTo>
                    <a:cubicBezTo>
                      <a:pt x="8177" y="1123"/>
                      <a:pt x="6502" y="1"/>
                      <a:pt x="46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6"/>
            <p:cNvGrpSpPr/>
            <p:nvPr/>
          </p:nvGrpSpPr>
          <p:grpSpPr>
            <a:xfrm>
              <a:off x="69221" y="4560496"/>
              <a:ext cx="449930" cy="517750"/>
              <a:chOff x="3589400" y="2080850"/>
              <a:chExt cx="207150" cy="2383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3589400" y="2112075"/>
                <a:ext cx="2071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8286" extrusionOk="0">
                    <a:moveTo>
                      <a:pt x="4147" y="336"/>
                    </a:moveTo>
                    <a:cubicBezTo>
                      <a:pt x="6239" y="336"/>
                      <a:pt x="7941" y="2047"/>
                      <a:pt x="7941" y="4139"/>
                    </a:cubicBezTo>
                    <a:cubicBezTo>
                      <a:pt x="7941" y="6239"/>
                      <a:pt x="6239" y="7941"/>
                      <a:pt x="4147" y="7941"/>
                    </a:cubicBezTo>
                    <a:cubicBezTo>
                      <a:pt x="2047" y="7941"/>
                      <a:pt x="344" y="6239"/>
                      <a:pt x="344" y="4139"/>
                    </a:cubicBezTo>
                    <a:cubicBezTo>
                      <a:pt x="344" y="2047"/>
                      <a:pt x="2047" y="336"/>
                      <a:pt x="4147" y="336"/>
                    </a:cubicBezTo>
                    <a:close/>
                    <a:moveTo>
                      <a:pt x="4147" y="1"/>
                    </a:moveTo>
                    <a:cubicBezTo>
                      <a:pt x="1857" y="1"/>
                      <a:pt x="0" y="1857"/>
                      <a:pt x="0" y="4139"/>
                    </a:cubicBezTo>
                    <a:cubicBezTo>
                      <a:pt x="0" y="6429"/>
                      <a:pt x="1857" y="8286"/>
                      <a:pt x="4147" y="8286"/>
                    </a:cubicBezTo>
                    <a:cubicBezTo>
                      <a:pt x="6429" y="8286"/>
                      <a:pt x="8285" y="6429"/>
                      <a:pt x="8285" y="4139"/>
                    </a:cubicBezTo>
                    <a:cubicBezTo>
                      <a:pt x="8285" y="1857"/>
                      <a:pt x="6429" y="1"/>
                      <a:pt x="4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3620175" y="2142875"/>
                <a:ext cx="145575" cy="14557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extrusionOk="0">
                    <a:moveTo>
                      <a:pt x="2916" y="0"/>
                    </a:moveTo>
                    <a:cubicBezTo>
                      <a:pt x="1305" y="0"/>
                      <a:pt x="1" y="1304"/>
                      <a:pt x="1" y="2907"/>
                    </a:cubicBezTo>
                    <a:cubicBezTo>
                      <a:pt x="1" y="4518"/>
                      <a:pt x="1305" y="5822"/>
                      <a:pt x="2916" y="5822"/>
                    </a:cubicBezTo>
                    <a:cubicBezTo>
                      <a:pt x="4519" y="5822"/>
                      <a:pt x="5823" y="4518"/>
                      <a:pt x="5823" y="2907"/>
                    </a:cubicBezTo>
                    <a:cubicBezTo>
                      <a:pt x="5823" y="1304"/>
                      <a:pt x="4519" y="0"/>
                      <a:pt x="2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3688775" y="2080850"/>
                <a:ext cx="84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560" extrusionOk="0">
                    <a:moveTo>
                      <a:pt x="172" y="0"/>
                    </a:moveTo>
                    <a:cubicBezTo>
                      <a:pt x="82" y="0"/>
                      <a:pt x="0" y="82"/>
                      <a:pt x="0" y="172"/>
                    </a:cubicBezTo>
                    <a:lnTo>
                      <a:pt x="0" y="5388"/>
                    </a:lnTo>
                    <a:cubicBezTo>
                      <a:pt x="0" y="5478"/>
                      <a:pt x="82" y="5560"/>
                      <a:pt x="172" y="5560"/>
                    </a:cubicBezTo>
                    <a:cubicBezTo>
                      <a:pt x="263" y="5560"/>
                      <a:pt x="335" y="5478"/>
                      <a:pt x="335" y="5388"/>
                    </a:cubicBezTo>
                    <a:lnTo>
                      <a:pt x="335" y="172"/>
                    </a:lnTo>
                    <a:cubicBezTo>
                      <a:pt x="335" y="82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3688100" y="2211450"/>
                <a:ext cx="50275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993" extrusionOk="0">
                    <a:moveTo>
                      <a:pt x="190" y="1"/>
                    </a:moveTo>
                    <a:cubicBezTo>
                      <a:pt x="147" y="1"/>
                      <a:pt x="104" y="19"/>
                      <a:pt x="73" y="55"/>
                    </a:cubicBezTo>
                    <a:cubicBezTo>
                      <a:pt x="0" y="118"/>
                      <a:pt x="0" y="227"/>
                      <a:pt x="73" y="290"/>
                    </a:cubicBezTo>
                    <a:lnTo>
                      <a:pt x="1702" y="1947"/>
                    </a:lnTo>
                    <a:cubicBezTo>
                      <a:pt x="1739" y="1974"/>
                      <a:pt x="1784" y="1993"/>
                      <a:pt x="1829" y="1993"/>
                    </a:cubicBezTo>
                    <a:cubicBezTo>
                      <a:pt x="1874" y="1993"/>
                      <a:pt x="1920" y="1974"/>
                      <a:pt x="1938" y="1947"/>
                    </a:cubicBezTo>
                    <a:cubicBezTo>
                      <a:pt x="2010" y="1875"/>
                      <a:pt x="2010" y="1775"/>
                      <a:pt x="1938" y="1703"/>
                    </a:cubicBezTo>
                    <a:lnTo>
                      <a:pt x="308" y="55"/>
                    </a:lnTo>
                    <a:cubicBezTo>
                      <a:pt x="276" y="19"/>
                      <a:pt x="23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6"/>
            <p:cNvGrpSpPr/>
            <p:nvPr/>
          </p:nvGrpSpPr>
          <p:grpSpPr>
            <a:xfrm>
              <a:off x="85857" y="4060445"/>
              <a:ext cx="416667" cy="362750"/>
              <a:chOff x="1742100" y="2304325"/>
              <a:chExt cx="178850" cy="155700"/>
            </a:xfrm>
          </p:grpSpPr>
          <p:sp>
            <p:nvSpPr>
              <p:cNvPr id="316" name="Google Shape;316;p6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" name="Google Shape;320;p6"/>
            <p:cNvSpPr/>
            <p:nvPr/>
          </p:nvSpPr>
          <p:spPr>
            <a:xfrm>
              <a:off x="85862" y="3641750"/>
              <a:ext cx="172302" cy="171153"/>
            </a:xfrm>
            <a:custGeom>
              <a:avLst/>
              <a:gdLst/>
              <a:ahLst/>
              <a:cxnLst/>
              <a:rect l="l" t="t" r="r" b="b"/>
              <a:pathLst>
                <a:path w="2400" h="2384" extrusionOk="0">
                  <a:moveTo>
                    <a:pt x="61" y="1"/>
                  </a:moveTo>
                  <a:cubicBezTo>
                    <a:pt x="29" y="1"/>
                    <a:pt x="1" y="33"/>
                    <a:pt x="9" y="65"/>
                  </a:cubicBezTo>
                  <a:lnTo>
                    <a:pt x="552" y="2039"/>
                  </a:lnTo>
                  <a:cubicBezTo>
                    <a:pt x="563" y="2066"/>
                    <a:pt x="590" y="2084"/>
                    <a:pt x="616" y="2084"/>
                  </a:cubicBezTo>
                  <a:cubicBezTo>
                    <a:pt x="633" y="2084"/>
                    <a:pt x="650" y="2076"/>
                    <a:pt x="661" y="2057"/>
                  </a:cubicBezTo>
                  <a:lnTo>
                    <a:pt x="951" y="1469"/>
                  </a:lnTo>
                  <a:cubicBezTo>
                    <a:pt x="967" y="1441"/>
                    <a:pt x="994" y="1430"/>
                    <a:pt x="1017" y="1430"/>
                  </a:cubicBezTo>
                  <a:cubicBezTo>
                    <a:pt x="1031" y="1430"/>
                    <a:pt x="1043" y="1435"/>
                    <a:pt x="1050" y="1442"/>
                  </a:cubicBezTo>
                  <a:lnTo>
                    <a:pt x="1974" y="2356"/>
                  </a:lnTo>
                  <a:cubicBezTo>
                    <a:pt x="1987" y="2374"/>
                    <a:pt x="2005" y="2383"/>
                    <a:pt x="2024" y="2383"/>
                  </a:cubicBezTo>
                  <a:cubicBezTo>
                    <a:pt x="2042" y="2383"/>
                    <a:pt x="2060" y="2374"/>
                    <a:pt x="2073" y="2356"/>
                  </a:cubicBezTo>
                  <a:lnTo>
                    <a:pt x="2381" y="2048"/>
                  </a:lnTo>
                  <a:cubicBezTo>
                    <a:pt x="2399" y="2039"/>
                    <a:pt x="2399" y="1994"/>
                    <a:pt x="2372" y="1967"/>
                  </a:cubicBezTo>
                  <a:lnTo>
                    <a:pt x="1449" y="1043"/>
                  </a:lnTo>
                  <a:cubicBezTo>
                    <a:pt x="1412" y="1016"/>
                    <a:pt x="1431" y="953"/>
                    <a:pt x="1476" y="944"/>
                  </a:cubicBezTo>
                  <a:lnTo>
                    <a:pt x="2064" y="654"/>
                  </a:lnTo>
                  <a:cubicBezTo>
                    <a:pt x="2110" y="627"/>
                    <a:pt x="2091" y="563"/>
                    <a:pt x="2046" y="545"/>
                  </a:cubicBezTo>
                  <a:lnTo>
                    <a:pt x="72" y="2"/>
                  </a:lnTo>
                  <a:cubicBezTo>
                    <a:pt x="69" y="1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8766919" y="3803583"/>
              <a:ext cx="305549" cy="260104"/>
            </a:xfrm>
            <a:custGeom>
              <a:avLst/>
              <a:gdLst/>
              <a:ahLst/>
              <a:cxnLst/>
              <a:rect l="l" t="t" r="r" b="b"/>
              <a:pathLst>
                <a:path w="4256" h="3623" extrusionOk="0">
                  <a:moveTo>
                    <a:pt x="3021" y="1875"/>
                  </a:moveTo>
                  <a:cubicBezTo>
                    <a:pt x="3181" y="1875"/>
                    <a:pt x="3341" y="1936"/>
                    <a:pt x="3468" y="2058"/>
                  </a:cubicBezTo>
                  <a:cubicBezTo>
                    <a:pt x="3713" y="2303"/>
                    <a:pt x="3713" y="2701"/>
                    <a:pt x="3468" y="2936"/>
                  </a:cubicBezTo>
                  <a:cubicBezTo>
                    <a:pt x="3341" y="3063"/>
                    <a:pt x="3181" y="3127"/>
                    <a:pt x="3021" y="3127"/>
                  </a:cubicBezTo>
                  <a:cubicBezTo>
                    <a:pt x="2862" y="3127"/>
                    <a:pt x="2703" y="3063"/>
                    <a:pt x="2581" y="2936"/>
                  </a:cubicBezTo>
                  <a:cubicBezTo>
                    <a:pt x="2336" y="2692"/>
                    <a:pt x="2336" y="2294"/>
                    <a:pt x="2581" y="2058"/>
                  </a:cubicBezTo>
                  <a:cubicBezTo>
                    <a:pt x="2703" y="1936"/>
                    <a:pt x="2862" y="1875"/>
                    <a:pt x="3021" y="1875"/>
                  </a:cubicBezTo>
                  <a:close/>
                  <a:moveTo>
                    <a:pt x="776" y="1"/>
                  </a:moveTo>
                  <a:cubicBezTo>
                    <a:pt x="713" y="1"/>
                    <a:pt x="652" y="25"/>
                    <a:pt x="607" y="75"/>
                  </a:cubicBezTo>
                  <a:lnTo>
                    <a:pt x="426" y="256"/>
                  </a:lnTo>
                  <a:lnTo>
                    <a:pt x="73" y="610"/>
                  </a:lnTo>
                  <a:cubicBezTo>
                    <a:pt x="0" y="673"/>
                    <a:pt x="0" y="791"/>
                    <a:pt x="73" y="854"/>
                  </a:cubicBezTo>
                  <a:cubicBezTo>
                    <a:pt x="104" y="890"/>
                    <a:pt x="150" y="908"/>
                    <a:pt x="195" y="908"/>
                  </a:cubicBezTo>
                  <a:cubicBezTo>
                    <a:pt x="240" y="908"/>
                    <a:pt x="286" y="890"/>
                    <a:pt x="317" y="854"/>
                  </a:cubicBezTo>
                  <a:lnTo>
                    <a:pt x="670" y="510"/>
                  </a:lnTo>
                  <a:lnTo>
                    <a:pt x="879" y="709"/>
                  </a:lnTo>
                  <a:lnTo>
                    <a:pt x="535" y="1062"/>
                  </a:lnTo>
                  <a:cubicBezTo>
                    <a:pt x="471" y="1126"/>
                    <a:pt x="471" y="1243"/>
                    <a:pt x="535" y="1307"/>
                  </a:cubicBezTo>
                  <a:cubicBezTo>
                    <a:pt x="571" y="1343"/>
                    <a:pt x="616" y="1361"/>
                    <a:pt x="661" y="1361"/>
                  </a:cubicBezTo>
                  <a:cubicBezTo>
                    <a:pt x="707" y="1361"/>
                    <a:pt x="752" y="1343"/>
                    <a:pt x="788" y="1307"/>
                  </a:cubicBezTo>
                  <a:lnTo>
                    <a:pt x="1132" y="963"/>
                  </a:lnTo>
                  <a:lnTo>
                    <a:pt x="2074" y="1895"/>
                  </a:lnTo>
                  <a:cubicBezTo>
                    <a:pt x="1802" y="2330"/>
                    <a:pt x="1847" y="2918"/>
                    <a:pt x="2237" y="3290"/>
                  </a:cubicBezTo>
                  <a:cubicBezTo>
                    <a:pt x="2454" y="3511"/>
                    <a:pt x="2742" y="3622"/>
                    <a:pt x="3029" y="3622"/>
                  </a:cubicBezTo>
                  <a:cubicBezTo>
                    <a:pt x="3316" y="3622"/>
                    <a:pt x="3604" y="3511"/>
                    <a:pt x="3821" y="3290"/>
                  </a:cubicBezTo>
                  <a:cubicBezTo>
                    <a:pt x="4256" y="2846"/>
                    <a:pt x="4256" y="2131"/>
                    <a:pt x="3821" y="1705"/>
                  </a:cubicBezTo>
                  <a:cubicBezTo>
                    <a:pt x="3600" y="1489"/>
                    <a:pt x="3309" y="1381"/>
                    <a:pt x="3021" y="1381"/>
                  </a:cubicBezTo>
                  <a:cubicBezTo>
                    <a:pt x="2812" y="1381"/>
                    <a:pt x="2605" y="1437"/>
                    <a:pt x="2427" y="1551"/>
                  </a:cubicBezTo>
                  <a:lnTo>
                    <a:pt x="951" y="75"/>
                  </a:lnTo>
                  <a:cubicBezTo>
                    <a:pt x="901" y="25"/>
                    <a:pt x="838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8179787" y="467075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6"/>
            <p:cNvGrpSpPr/>
            <p:nvPr/>
          </p:nvGrpSpPr>
          <p:grpSpPr>
            <a:xfrm>
              <a:off x="8606654" y="4283027"/>
              <a:ext cx="501253" cy="240202"/>
              <a:chOff x="6056211" y="-2311193"/>
              <a:chExt cx="735299" cy="352358"/>
            </a:xfrm>
          </p:grpSpPr>
          <p:sp>
            <p:nvSpPr>
              <p:cNvPr id="324" name="Google Shape;324;p6"/>
              <p:cNvSpPr/>
              <p:nvPr/>
            </p:nvSpPr>
            <p:spPr>
              <a:xfrm>
                <a:off x="6056211" y="-2311193"/>
                <a:ext cx="735299" cy="352358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4908" extrusionOk="0">
                    <a:moveTo>
                      <a:pt x="9897" y="335"/>
                    </a:moveTo>
                    <a:lnTo>
                      <a:pt x="9897" y="4573"/>
                    </a:lnTo>
                    <a:lnTo>
                      <a:pt x="336" y="4573"/>
                    </a:lnTo>
                    <a:lnTo>
                      <a:pt x="336" y="335"/>
                    </a:lnTo>
                    <a:close/>
                    <a:moveTo>
                      <a:pt x="1" y="0"/>
                    </a:moveTo>
                    <a:lnTo>
                      <a:pt x="1" y="4908"/>
                    </a:lnTo>
                    <a:lnTo>
                      <a:pt x="10241" y="4908"/>
                    </a:lnTo>
                    <a:lnTo>
                      <a:pt x="10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6322708" y="-2235810"/>
                <a:ext cx="201593" cy="201593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2808" extrusionOk="0">
                    <a:moveTo>
                      <a:pt x="1404" y="1"/>
                    </a:moveTo>
                    <a:cubicBezTo>
                      <a:pt x="626" y="1"/>
                      <a:pt x="1" y="625"/>
                      <a:pt x="1" y="1404"/>
                    </a:cubicBezTo>
                    <a:cubicBezTo>
                      <a:pt x="1" y="2183"/>
                      <a:pt x="626" y="2808"/>
                      <a:pt x="1404" y="2808"/>
                    </a:cubicBezTo>
                    <a:cubicBezTo>
                      <a:pt x="2174" y="2808"/>
                      <a:pt x="2808" y="2183"/>
                      <a:pt x="2808" y="1404"/>
                    </a:cubicBezTo>
                    <a:cubicBezTo>
                      <a:pt x="2808" y="625"/>
                      <a:pt x="2174" y="1"/>
                      <a:pt x="1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6"/>
            <p:cNvGrpSpPr/>
            <p:nvPr/>
          </p:nvGrpSpPr>
          <p:grpSpPr>
            <a:xfrm>
              <a:off x="719996" y="4679546"/>
              <a:ext cx="501255" cy="279632"/>
              <a:chOff x="-4005891" y="3135183"/>
              <a:chExt cx="501255" cy="279632"/>
            </a:xfrm>
          </p:grpSpPr>
          <p:sp>
            <p:nvSpPr>
              <p:cNvPr id="327" name="Google Shape;327;p6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6"/>
            <p:cNvSpPr/>
            <p:nvPr/>
          </p:nvSpPr>
          <p:spPr>
            <a:xfrm>
              <a:off x="1268094" y="489657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6"/>
            <p:cNvGrpSpPr/>
            <p:nvPr/>
          </p:nvGrpSpPr>
          <p:grpSpPr>
            <a:xfrm>
              <a:off x="8606642" y="3258273"/>
              <a:ext cx="501261" cy="277956"/>
              <a:chOff x="383225" y="4004800"/>
              <a:chExt cx="240875" cy="133575"/>
            </a:xfrm>
          </p:grpSpPr>
          <p:sp>
            <p:nvSpPr>
              <p:cNvPr id="331" name="Google Shape;331;p6"/>
              <p:cNvSpPr/>
              <p:nvPr/>
            </p:nvSpPr>
            <p:spPr>
              <a:xfrm>
                <a:off x="469025" y="4007525"/>
                <a:ext cx="690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4173" extrusionOk="0">
                    <a:moveTo>
                      <a:pt x="689" y="0"/>
                    </a:moveTo>
                    <a:lnTo>
                      <a:pt x="689" y="2689"/>
                    </a:lnTo>
                    <a:cubicBezTo>
                      <a:pt x="689" y="2753"/>
                      <a:pt x="634" y="2825"/>
                      <a:pt x="553" y="2825"/>
                    </a:cubicBezTo>
                    <a:lnTo>
                      <a:pt x="82" y="2825"/>
                    </a:lnTo>
                    <a:cubicBezTo>
                      <a:pt x="37" y="2825"/>
                      <a:pt x="0" y="2880"/>
                      <a:pt x="46" y="2916"/>
                    </a:cubicBezTo>
                    <a:lnTo>
                      <a:pt x="1313" y="4138"/>
                    </a:lnTo>
                    <a:cubicBezTo>
                      <a:pt x="1336" y="4161"/>
                      <a:pt x="1365" y="4172"/>
                      <a:pt x="1393" y="4172"/>
                    </a:cubicBezTo>
                    <a:cubicBezTo>
                      <a:pt x="1420" y="4172"/>
                      <a:pt x="1445" y="4161"/>
                      <a:pt x="1458" y="4138"/>
                    </a:cubicBezTo>
                    <a:lnTo>
                      <a:pt x="2726" y="2916"/>
                    </a:lnTo>
                    <a:cubicBezTo>
                      <a:pt x="2762" y="2880"/>
                      <a:pt x="2744" y="2825"/>
                      <a:pt x="2699" y="2825"/>
                    </a:cubicBezTo>
                    <a:lnTo>
                      <a:pt x="2219" y="2825"/>
                    </a:lnTo>
                    <a:cubicBezTo>
                      <a:pt x="2155" y="2825"/>
                      <a:pt x="2083" y="2762"/>
                      <a:pt x="2083" y="2689"/>
                    </a:cubicBezTo>
                    <a:lnTo>
                      <a:pt x="2083" y="571"/>
                    </a:lnTo>
                    <a:cubicBezTo>
                      <a:pt x="1703" y="254"/>
                      <a:pt x="1223" y="46"/>
                      <a:pt x="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83225" y="4004800"/>
                <a:ext cx="240875" cy="133575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5343" extrusionOk="0">
                    <a:moveTo>
                      <a:pt x="3939" y="218"/>
                    </a:moveTo>
                    <a:cubicBezTo>
                      <a:pt x="4890" y="218"/>
                      <a:pt x="5732" y="779"/>
                      <a:pt x="6094" y="1649"/>
                    </a:cubicBezTo>
                    <a:cubicBezTo>
                      <a:pt x="6103" y="1676"/>
                      <a:pt x="6122" y="1694"/>
                      <a:pt x="6158" y="1712"/>
                    </a:cubicBezTo>
                    <a:cubicBezTo>
                      <a:pt x="6168" y="1714"/>
                      <a:pt x="6177" y="1716"/>
                      <a:pt x="6187" y="1716"/>
                    </a:cubicBezTo>
                    <a:cubicBezTo>
                      <a:pt x="6212" y="1716"/>
                      <a:pt x="6235" y="1707"/>
                      <a:pt x="6248" y="1694"/>
                    </a:cubicBezTo>
                    <a:cubicBezTo>
                      <a:pt x="6411" y="1603"/>
                      <a:pt x="6592" y="1558"/>
                      <a:pt x="6774" y="1558"/>
                    </a:cubicBezTo>
                    <a:cubicBezTo>
                      <a:pt x="7335" y="1558"/>
                      <a:pt x="7797" y="2029"/>
                      <a:pt x="7797" y="2590"/>
                    </a:cubicBezTo>
                    <a:cubicBezTo>
                      <a:pt x="7797" y="2663"/>
                      <a:pt x="7860" y="2708"/>
                      <a:pt x="7914" y="2708"/>
                    </a:cubicBezTo>
                    <a:lnTo>
                      <a:pt x="8213" y="2708"/>
                    </a:lnTo>
                    <a:cubicBezTo>
                      <a:pt x="8874" y="2708"/>
                      <a:pt x="9417" y="3251"/>
                      <a:pt x="9417" y="3912"/>
                    </a:cubicBezTo>
                    <a:cubicBezTo>
                      <a:pt x="9417" y="4582"/>
                      <a:pt x="8874" y="5125"/>
                      <a:pt x="8213" y="5125"/>
                    </a:cubicBezTo>
                    <a:lnTo>
                      <a:pt x="1431" y="5125"/>
                    </a:lnTo>
                    <a:cubicBezTo>
                      <a:pt x="761" y="5125"/>
                      <a:pt x="218" y="4582"/>
                      <a:pt x="218" y="3912"/>
                    </a:cubicBezTo>
                    <a:cubicBezTo>
                      <a:pt x="218" y="3251"/>
                      <a:pt x="761" y="2708"/>
                      <a:pt x="1431" y="2708"/>
                    </a:cubicBezTo>
                    <a:lnTo>
                      <a:pt x="1504" y="2708"/>
                    </a:lnTo>
                    <a:cubicBezTo>
                      <a:pt x="1540" y="2708"/>
                      <a:pt x="1567" y="2690"/>
                      <a:pt x="1585" y="2672"/>
                    </a:cubicBezTo>
                    <a:cubicBezTo>
                      <a:pt x="1612" y="2645"/>
                      <a:pt x="1622" y="2626"/>
                      <a:pt x="1622" y="2590"/>
                    </a:cubicBezTo>
                    <a:lnTo>
                      <a:pt x="1622" y="2536"/>
                    </a:lnTo>
                    <a:cubicBezTo>
                      <a:pt x="1622" y="1259"/>
                      <a:pt x="2663" y="218"/>
                      <a:pt x="3939" y="218"/>
                    </a:cubicBezTo>
                    <a:close/>
                    <a:moveTo>
                      <a:pt x="3958" y="1"/>
                    </a:moveTo>
                    <a:cubicBezTo>
                      <a:pt x="2572" y="1"/>
                      <a:pt x="1440" y="1105"/>
                      <a:pt x="1422" y="2491"/>
                    </a:cubicBezTo>
                    <a:cubicBezTo>
                      <a:pt x="635" y="2500"/>
                      <a:pt x="1" y="3134"/>
                      <a:pt x="1" y="3912"/>
                    </a:cubicBezTo>
                    <a:cubicBezTo>
                      <a:pt x="1" y="4700"/>
                      <a:pt x="635" y="5343"/>
                      <a:pt x="1431" y="5343"/>
                    </a:cubicBezTo>
                    <a:lnTo>
                      <a:pt x="8213" y="5343"/>
                    </a:lnTo>
                    <a:cubicBezTo>
                      <a:pt x="8992" y="5343"/>
                      <a:pt x="9635" y="4709"/>
                      <a:pt x="9635" y="3912"/>
                    </a:cubicBezTo>
                    <a:cubicBezTo>
                      <a:pt x="9635" y="3134"/>
                      <a:pt x="9001" y="2491"/>
                      <a:pt x="8213" y="2491"/>
                    </a:cubicBezTo>
                    <a:lnTo>
                      <a:pt x="8014" y="2491"/>
                    </a:lnTo>
                    <a:cubicBezTo>
                      <a:pt x="7960" y="1848"/>
                      <a:pt x="7425" y="1350"/>
                      <a:pt x="6774" y="1350"/>
                    </a:cubicBezTo>
                    <a:cubicBezTo>
                      <a:pt x="6592" y="1350"/>
                      <a:pt x="6411" y="1377"/>
                      <a:pt x="6248" y="1458"/>
                    </a:cubicBezTo>
                    <a:cubicBezTo>
                      <a:pt x="5841" y="562"/>
                      <a:pt x="4954" y="1"/>
                      <a:pt x="3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6"/>
            <p:cNvSpPr/>
            <p:nvPr/>
          </p:nvSpPr>
          <p:spPr>
            <a:xfrm rot="-5400000">
              <a:off x="8676919" y="258507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7"/>
          <p:cNvGrpSpPr/>
          <p:nvPr/>
        </p:nvGrpSpPr>
        <p:grpSpPr>
          <a:xfrm>
            <a:off x="-21819" y="85452"/>
            <a:ext cx="9090093" cy="5475527"/>
            <a:chOff x="-21819" y="85452"/>
            <a:chExt cx="9090093" cy="5475527"/>
          </a:xfrm>
        </p:grpSpPr>
        <p:sp>
          <p:nvSpPr>
            <p:cNvPr id="336" name="Google Shape;336;p7"/>
            <p:cNvSpPr/>
            <p:nvPr/>
          </p:nvSpPr>
          <p:spPr>
            <a:xfrm>
              <a:off x="8044286" y="397153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" name="Google Shape;337;p7"/>
            <p:cNvGrpSpPr/>
            <p:nvPr/>
          </p:nvGrpSpPr>
          <p:grpSpPr>
            <a:xfrm>
              <a:off x="8574732" y="4629480"/>
              <a:ext cx="438866" cy="406202"/>
              <a:chOff x="5642750" y="3177675"/>
              <a:chExt cx="279800" cy="258975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5646700" y="3220675"/>
                <a:ext cx="271200" cy="2116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8467" extrusionOk="0">
                    <a:moveTo>
                      <a:pt x="671" y="1"/>
                    </a:moveTo>
                    <a:cubicBezTo>
                      <a:pt x="300" y="1"/>
                      <a:pt x="1" y="309"/>
                      <a:pt x="1" y="671"/>
                    </a:cubicBezTo>
                    <a:lnTo>
                      <a:pt x="1" y="7797"/>
                    </a:lnTo>
                    <a:cubicBezTo>
                      <a:pt x="1" y="8177"/>
                      <a:pt x="309" y="8467"/>
                      <a:pt x="671" y="8467"/>
                    </a:cubicBezTo>
                    <a:lnTo>
                      <a:pt x="10178" y="8467"/>
                    </a:lnTo>
                    <a:cubicBezTo>
                      <a:pt x="10549" y="8467"/>
                      <a:pt x="10848" y="8177"/>
                      <a:pt x="10848" y="7797"/>
                    </a:cubicBezTo>
                    <a:lnTo>
                      <a:pt x="10848" y="671"/>
                    </a:lnTo>
                    <a:cubicBezTo>
                      <a:pt x="10848" y="300"/>
                      <a:pt x="10540" y="1"/>
                      <a:pt x="10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5642750" y="3216375"/>
                <a:ext cx="279575" cy="2202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8811" extrusionOk="0">
                    <a:moveTo>
                      <a:pt x="10340" y="345"/>
                    </a:moveTo>
                    <a:cubicBezTo>
                      <a:pt x="10612" y="345"/>
                      <a:pt x="10838" y="571"/>
                      <a:pt x="10838" y="843"/>
                    </a:cubicBezTo>
                    <a:lnTo>
                      <a:pt x="10838" y="7969"/>
                    </a:lnTo>
                    <a:cubicBezTo>
                      <a:pt x="10838" y="8240"/>
                      <a:pt x="10612" y="8467"/>
                      <a:pt x="10340" y="8467"/>
                    </a:cubicBezTo>
                    <a:lnTo>
                      <a:pt x="833" y="8467"/>
                    </a:lnTo>
                    <a:cubicBezTo>
                      <a:pt x="561" y="8467"/>
                      <a:pt x="335" y="8240"/>
                      <a:pt x="335" y="7969"/>
                    </a:cubicBezTo>
                    <a:lnTo>
                      <a:pt x="335" y="843"/>
                    </a:lnTo>
                    <a:cubicBezTo>
                      <a:pt x="335" y="571"/>
                      <a:pt x="561" y="345"/>
                      <a:pt x="833" y="345"/>
                    </a:cubicBezTo>
                    <a:close/>
                    <a:moveTo>
                      <a:pt x="833" y="1"/>
                    </a:moveTo>
                    <a:cubicBezTo>
                      <a:pt x="371" y="1"/>
                      <a:pt x="0" y="381"/>
                      <a:pt x="0" y="843"/>
                    </a:cubicBezTo>
                    <a:lnTo>
                      <a:pt x="0" y="7969"/>
                    </a:lnTo>
                    <a:cubicBezTo>
                      <a:pt x="0" y="8440"/>
                      <a:pt x="371" y="8811"/>
                      <a:pt x="833" y="8811"/>
                    </a:cubicBezTo>
                    <a:lnTo>
                      <a:pt x="10340" y="8811"/>
                    </a:lnTo>
                    <a:cubicBezTo>
                      <a:pt x="10802" y="8811"/>
                      <a:pt x="11182" y="8440"/>
                      <a:pt x="11182" y="7969"/>
                    </a:cubicBezTo>
                    <a:lnTo>
                      <a:pt x="11182" y="843"/>
                    </a:lnTo>
                    <a:cubicBezTo>
                      <a:pt x="11182" y="381"/>
                      <a:pt x="10802" y="1"/>
                      <a:pt x="10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5642750" y="3216150"/>
                <a:ext cx="279800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11192" h="4583" extrusionOk="0">
                    <a:moveTo>
                      <a:pt x="10150" y="354"/>
                    </a:moveTo>
                    <a:cubicBezTo>
                      <a:pt x="10530" y="354"/>
                      <a:pt x="10838" y="671"/>
                      <a:pt x="10838" y="1042"/>
                    </a:cubicBezTo>
                    <a:lnTo>
                      <a:pt x="10838" y="2762"/>
                    </a:lnTo>
                    <a:lnTo>
                      <a:pt x="5587" y="4238"/>
                    </a:lnTo>
                    <a:lnTo>
                      <a:pt x="335" y="2708"/>
                    </a:lnTo>
                    <a:lnTo>
                      <a:pt x="326" y="1042"/>
                    </a:lnTo>
                    <a:cubicBezTo>
                      <a:pt x="326" y="662"/>
                      <a:pt x="643" y="354"/>
                      <a:pt x="1014" y="354"/>
                    </a:cubicBezTo>
                    <a:close/>
                    <a:moveTo>
                      <a:pt x="1023" y="1"/>
                    </a:moveTo>
                    <a:cubicBezTo>
                      <a:pt x="462" y="1"/>
                      <a:pt x="0" y="463"/>
                      <a:pt x="0" y="1033"/>
                    </a:cubicBezTo>
                    <a:lnTo>
                      <a:pt x="0" y="2952"/>
                    </a:lnTo>
                    <a:lnTo>
                      <a:pt x="5587" y="4582"/>
                    </a:lnTo>
                    <a:lnTo>
                      <a:pt x="11191" y="3016"/>
                    </a:lnTo>
                    <a:lnTo>
                      <a:pt x="11191" y="1033"/>
                    </a:lnTo>
                    <a:cubicBezTo>
                      <a:pt x="11191" y="463"/>
                      <a:pt x="10721" y="1"/>
                      <a:pt x="10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732375" y="3177675"/>
                <a:ext cx="869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49" extrusionOk="0">
                    <a:moveTo>
                      <a:pt x="969" y="0"/>
                    </a:moveTo>
                    <a:cubicBezTo>
                      <a:pt x="444" y="0"/>
                      <a:pt x="1" y="444"/>
                      <a:pt x="1" y="978"/>
                    </a:cubicBezTo>
                    <a:lnTo>
                      <a:pt x="1" y="1549"/>
                    </a:lnTo>
                    <a:lnTo>
                      <a:pt x="336" y="1549"/>
                    </a:lnTo>
                    <a:lnTo>
                      <a:pt x="336" y="978"/>
                    </a:lnTo>
                    <a:cubicBezTo>
                      <a:pt x="336" y="625"/>
                      <a:pt x="625" y="345"/>
                      <a:pt x="969" y="345"/>
                    </a:cubicBezTo>
                    <a:lnTo>
                      <a:pt x="2500" y="345"/>
                    </a:lnTo>
                    <a:cubicBezTo>
                      <a:pt x="2853" y="345"/>
                      <a:pt x="3134" y="625"/>
                      <a:pt x="3134" y="978"/>
                    </a:cubicBezTo>
                    <a:lnTo>
                      <a:pt x="3134" y="1549"/>
                    </a:lnTo>
                    <a:lnTo>
                      <a:pt x="3478" y="1549"/>
                    </a:lnTo>
                    <a:lnTo>
                      <a:pt x="3478" y="978"/>
                    </a:lnTo>
                    <a:cubicBezTo>
                      <a:pt x="3478" y="444"/>
                      <a:pt x="3034" y="0"/>
                      <a:pt x="2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753425" y="3359900"/>
                <a:ext cx="5775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205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2310" y="1205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7"/>
            <p:cNvGrpSpPr/>
            <p:nvPr/>
          </p:nvGrpSpPr>
          <p:grpSpPr>
            <a:xfrm>
              <a:off x="8625126" y="550204"/>
              <a:ext cx="338071" cy="446621"/>
              <a:chOff x="6289250" y="3856225"/>
              <a:chExt cx="117725" cy="155525"/>
            </a:xfrm>
          </p:grpSpPr>
          <p:sp>
            <p:nvSpPr>
              <p:cNvPr id="344" name="Google Shape;344;p7"/>
              <p:cNvSpPr/>
              <p:nvPr/>
            </p:nvSpPr>
            <p:spPr>
              <a:xfrm>
                <a:off x="6289250" y="3856225"/>
                <a:ext cx="117725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09" extrusionOk="0">
                    <a:moveTo>
                      <a:pt x="2355" y="353"/>
                    </a:moveTo>
                    <a:cubicBezTo>
                      <a:pt x="3468" y="353"/>
                      <a:pt x="4356" y="1241"/>
                      <a:pt x="4374" y="2364"/>
                    </a:cubicBezTo>
                    <a:cubicBezTo>
                      <a:pt x="4374" y="3477"/>
                      <a:pt x="3468" y="4383"/>
                      <a:pt x="2355" y="4383"/>
                    </a:cubicBezTo>
                    <a:cubicBezTo>
                      <a:pt x="1250" y="4383"/>
                      <a:pt x="344" y="3477"/>
                      <a:pt x="344" y="2364"/>
                    </a:cubicBezTo>
                    <a:cubicBezTo>
                      <a:pt x="344" y="1259"/>
                      <a:pt x="1250" y="353"/>
                      <a:pt x="2355" y="353"/>
                    </a:cubicBezTo>
                    <a:close/>
                    <a:moveTo>
                      <a:pt x="2355" y="0"/>
                    </a:moveTo>
                    <a:cubicBezTo>
                      <a:pt x="1051" y="0"/>
                      <a:pt x="0" y="1051"/>
                      <a:pt x="0" y="2354"/>
                    </a:cubicBezTo>
                    <a:cubicBezTo>
                      <a:pt x="0" y="3658"/>
                      <a:pt x="1051" y="4709"/>
                      <a:pt x="2355" y="4709"/>
                    </a:cubicBezTo>
                    <a:cubicBezTo>
                      <a:pt x="3649" y="4709"/>
                      <a:pt x="4700" y="3658"/>
                      <a:pt x="4709" y="2354"/>
                    </a:cubicBezTo>
                    <a:cubicBezTo>
                      <a:pt x="4709" y="1051"/>
                      <a:pt x="3658" y="0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6316625" y="3915075"/>
                <a:ext cx="62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183" extrusionOk="0">
                    <a:moveTo>
                      <a:pt x="1260" y="0"/>
                    </a:moveTo>
                    <a:cubicBezTo>
                      <a:pt x="1094" y="566"/>
                      <a:pt x="637" y="670"/>
                      <a:pt x="322" y="670"/>
                    </a:cubicBezTo>
                    <a:cubicBezTo>
                      <a:pt x="137" y="670"/>
                      <a:pt x="1" y="634"/>
                      <a:pt x="1" y="634"/>
                    </a:cubicBezTo>
                    <a:lnTo>
                      <a:pt x="1" y="634"/>
                    </a:lnTo>
                    <a:lnTo>
                      <a:pt x="897" y="2155"/>
                    </a:lnTo>
                    <a:lnTo>
                      <a:pt x="1260" y="2183"/>
                    </a:lnTo>
                    <a:lnTo>
                      <a:pt x="1622" y="2155"/>
                    </a:lnTo>
                    <a:lnTo>
                      <a:pt x="2518" y="634"/>
                    </a:lnTo>
                    <a:lnTo>
                      <a:pt x="2518" y="634"/>
                    </a:lnTo>
                    <a:cubicBezTo>
                      <a:pt x="2515" y="634"/>
                      <a:pt x="2378" y="670"/>
                      <a:pt x="2194" y="670"/>
                    </a:cubicBezTo>
                    <a:cubicBezTo>
                      <a:pt x="1879" y="670"/>
                      <a:pt x="1425" y="566"/>
                      <a:pt x="1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6324325" y="3954225"/>
                <a:ext cx="47125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301" extrusionOk="0">
                    <a:moveTo>
                      <a:pt x="1" y="1"/>
                    </a:moveTo>
                    <a:lnTo>
                      <a:pt x="1" y="1540"/>
                    </a:lnTo>
                    <a:cubicBezTo>
                      <a:pt x="1" y="1966"/>
                      <a:pt x="354" y="2301"/>
                      <a:pt x="770" y="2301"/>
                    </a:cubicBezTo>
                    <a:lnTo>
                      <a:pt x="1124" y="2301"/>
                    </a:lnTo>
                    <a:cubicBezTo>
                      <a:pt x="1540" y="2301"/>
                      <a:pt x="1884" y="1966"/>
                      <a:pt x="1884" y="1540"/>
                    </a:cubicBezTo>
                    <a:lnTo>
                      <a:pt x="1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7"/>
            <p:cNvSpPr/>
            <p:nvPr/>
          </p:nvSpPr>
          <p:spPr>
            <a:xfrm>
              <a:off x="8034123" y="4722379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" name="Google Shape;348;p7"/>
            <p:cNvGrpSpPr/>
            <p:nvPr/>
          </p:nvGrpSpPr>
          <p:grpSpPr>
            <a:xfrm>
              <a:off x="8543533" y="92884"/>
              <a:ext cx="134611" cy="132026"/>
              <a:chOff x="3025300" y="2552125"/>
              <a:chExt cx="46875" cy="45975"/>
            </a:xfrm>
          </p:grpSpPr>
          <p:sp>
            <p:nvSpPr>
              <p:cNvPr id="349" name="Google Shape;349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" name="Google Shape;351;p7"/>
            <p:cNvSpPr/>
            <p:nvPr/>
          </p:nvSpPr>
          <p:spPr>
            <a:xfrm>
              <a:off x="8817287" y="92869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7"/>
            <p:cNvGrpSpPr/>
            <p:nvPr/>
          </p:nvGrpSpPr>
          <p:grpSpPr>
            <a:xfrm>
              <a:off x="8543534" y="1192908"/>
              <a:ext cx="501255" cy="279632"/>
              <a:chOff x="-4005891" y="3135183"/>
              <a:chExt cx="501255" cy="279632"/>
            </a:xfrm>
          </p:grpSpPr>
          <p:sp>
            <p:nvSpPr>
              <p:cNvPr id="353" name="Google Shape;353;p7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7"/>
            <p:cNvGrpSpPr/>
            <p:nvPr/>
          </p:nvGrpSpPr>
          <p:grpSpPr>
            <a:xfrm>
              <a:off x="8574728" y="3110959"/>
              <a:ext cx="438868" cy="750820"/>
              <a:chOff x="1181125" y="4400608"/>
              <a:chExt cx="152825" cy="261455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7"/>
            <p:cNvGrpSpPr/>
            <p:nvPr/>
          </p:nvGrpSpPr>
          <p:grpSpPr>
            <a:xfrm rot="5400000">
              <a:off x="-446991" y="4816276"/>
              <a:ext cx="1456813" cy="32594"/>
              <a:chOff x="4101875" y="2224575"/>
              <a:chExt cx="507300" cy="11350"/>
            </a:xfrm>
          </p:grpSpPr>
          <p:sp>
            <p:nvSpPr>
              <p:cNvPr id="366" name="Google Shape;366;p7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9" name="Google Shape;369;p7"/>
            <p:cNvSpPr/>
            <p:nvPr/>
          </p:nvSpPr>
          <p:spPr>
            <a:xfrm>
              <a:off x="601698" y="4722367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7"/>
            <p:cNvGrpSpPr/>
            <p:nvPr/>
          </p:nvGrpSpPr>
          <p:grpSpPr>
            <a:xfrm>
              <a:off x="371030" y="4108823"/>
              <a:ext cx="134611" cy="132026"/>
              <a:chOff x="3025300" y="2552125"/>
              <a:chExt cx="46875" cy="45975"/>
            </a:xfrm>
          </p:grpSpPr>
          <p:sp>
            <p:nvSpPr>
              <p:cNvPr id="371" name="Google Shape;371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" name="Google Shape;373;p7"/>
            <p:cNvSpPr/>
            <p:nvPr/>
          </p:nvSpPr>
          <p:spPr>
            <a:xfrm>
              <a:off x="396638" y="456230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7"/>
            <p:cNvGrpSpPr/>
            <p:nvPr/>
          </p:nvGrpSpPr>
          <p:grpSpPr>
            <a:xfrm rot="2700000">
              <a:off x="67269" y="3380884"/>
              <a:ext cx="428292" cy="429384"/>
              <a:chOff x="109775" y="3205350"/>
              <a:chExt cx="215750" cy="216300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7"/>
            <p:cNvGrpSpPr/>
            <p:nvPr/>
          </p:nvGrpSpPr>
          <p:grpSpPr>
            <a:xfrm>
              <a:off x="8044287" y="85452"/>
              <a:ext cx="385458" cy="335580"/>
              <a:chOff x="1742100" y="2304325"/>
              <a:chExt cx="178850" cy="155700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7"/>
            <p:cNvGrpSpPr/>
            <p:nvPr/>
          </p:nvGrpSpPr>
          <p:grpSpPr>
            <a:xfrm rot="5400000">
              <a:off x="8065764" y="2275451"/>
              <a:ext cx="1456813" cy="32594"/>
              <a:chOff x="4101875" y="2224575"/>
              <a:chExt cx="507300" cy="11350"/>
            </a:xfrm>
          </p:grpSpPr>
          <p:sp>
            <p:nvSpPr>
              <p:cNvPr id="399" name="Google Shape;399;p7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2" name="Google Shape;402;p7"/>
          <p:cNvSpPr txBox="1">
            <a:spLocks noGrp="1"/>
          </p:cNvSpPr>
          <p:nvPr>
            <p:ph type="title"/>
          </p:nvPr>
        </p:nvSpPr>
        <p:spPr>
          <a:xfrm>
            <a:off x="811975" y="676950"/>
            <a:ext cx="4150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7"/>
          <p:cNvSpPr txBox="1">
            <a:spLocks noGrp="1"/>
          </p:cNvSpPr>
          <p:nvPr>
            <p:ph type="subTitle" idx="1"/>
          </p:nvPr>
        </p:nvSpPr>
        <p:spPr>
          <a:xfrm>
            <a:off x="811975" y="1972200"/>
            <a:ext cx="4150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4" name="Google Shape;404;p7"/>
          <p:cNvSpPr>
            <a:spLocks noGrp="1"/>
          </p:cNvSpPr>
          <p:nvPr>
            <p:ph type="pic" idx="2"/>
          </p:nvPr>
        </p:nvSpPr>
        <p:spPr>
          <a:xfrm flipH="1">
            <a:off x="5106775" y="539500"/>
            <a:ext cx="3324000" cy="4064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07" name="Google Shape;407;p8"/>
          <p:cNvGrpSpPr/>
          <p:nvPr/>
        </p:nvGrpSpPr>
        <p:grpSpPr>
          <a:xfrm>
            <a:off x="-246514" y="-137263"/>
            <a:ext cx="9278422" cy="5257892"/>
            <a:chOff x="-246514" y="-137263"/>
            <a:chExt cx="9278422" cy="5257892"/>
          </a:xfrm>
        </p:grpSpPr>
        <p:grpSp>
          <p:nvGrpSpPr>
            <p:cNvPr id="408" name="Google Shape;408;p8"/>
            <p:cNvGrpSpPr/>
            <p:nvPr/>
          </p:nvGrpSpPr>
          <p:grpSpPr>
            <a:xfrm>
              <a:off x="8330576" y="4380679"/>
              <a:ext cx="338071" cy="446621"/>
              <a:chOff x="6289250" y="3856225"/>
              <a:chExt cx="117725" cy="155525"/>
            </a:xfrm>
          </p:grpSpPr>
          <p:sp>
            <p:nvSpPr>
              <p:cNvPr id="409" name="Google Shape;409;p8"/>
              <p:cNvSpPr/>
              <p:nvPr/>
            </p:nvSpPr>
            <p:spPr>
              <a:xfrm>
                <a:off x="6289250" y="3856225"/>
                <a:ext cx="117725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09" extrusionOk="0">
                    <a:moveTo>
                      <a:pt x="2355" y="353"/>
                    </a:moveTo>
                    <a:cubicBezTo>
                      <a:pt x="3468" y="353"/>
                      <a:pt x="4356" y="1241"/>
                      <a:pt x="4374" y="2364"/>
                    </a:cubicBezTo>
                    <a:cubicBezTo>
                      <a:pt x="4374" y="3477"/>
                      <a:pt x="3468" y="4383"/>
                      <a:pt x="2355" y="4383"/>
                    </a:cubicBezTo>
                    <a:cubicBezTo>
                      <a:pt x="1250" y="4383"/>
                      <a:pt x="344" y="3477"/>
                      <a:pt x="344" y="2364"/>
                    </a:cubicBezTo>
                    <a:cubicBezTo>
                      <a:pt x="344" y="1259"/>
                      <a:pt x="1250" y="353"/>
                      <a:pt x="2355" y="353"/>
                    </a:cubicBezTo>
                    <a:close/>
                    <a:moveTo>
                      <a:pt x="2355" y="0"/>
                    </a:moveTo>
                    <a:cubicBezTo>
                      <a:pt x="1051" y="0"/>
                      <a:pt x="0" y="1051"/>
                      <a:pt x="0" y="2354"/>
                    </a:cubicBezTo>
                    <a:cubicBezTo>
                      <a:pt x="0" y="3658"/>
                      <a:pt x="1051" y="4709"/>
                      <a:pt x="2355" y="4709"/>
                    </a:cubicBezTo>
                    <a:cubicBezTo>
                      <a:pt x="3649" y="4709"/>
                      <a:pt x="4700" y="3658"/>
                      <a:pt x="4709" y="2354"/>
                    </a:cubicBezTo>
                    <a:cubicBezTo>
                      <a:pt x="4709" y="1051"/>
                      <a:pt x="3658" y="0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316625" y="3915075"/>
                <a:ext cx="62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183" extrusionOk="0">
                    <a:moveTo>
                      <a:pt x="1260" y="0"/>
                    </a:moveTo>
                    <a:cubicBezTo>
                      <a:pt x="1094" y="566"/>
                      <a:pt x="637" y="670"/>
                      <a:pt x="322" y="670"/>
                    </a:cubicBezTo>
                    <a:cubicBezTo>
                      <a:pt x="137" y="670"/>
                      <a:pt x="1" y="634"/>
                      <a:pt x="1" y="634"/>
                    </a:cubicBezTo>
                    <a:lnTo>
                      <a:pt x="1" y="634"/>
                    </a:lnTo>
                    <a:lnTo>
                      <a:pt x="897" y="2155"/>
                    </a:lnTo>
                    <a:lnTo>
                      <a:pt x="1260" y="2183"/>
                    </a:lnTo>
                    <a:lnTo>
                      <a:pt x="1622" y="2155"/>
                    </a:lnTo>
                    <a:lnTo>
                      <a:pt x="2518" y="634"/>
                    </a:lnTo>
                    <a:lnTo>
                      <a:pt x="2518" y="634"/>
                    </a:lnTo>
                    <a:cubicBezTo>
                      <a:pt x="2515" y="634"/>
                      <a:pt x="2378" y="670"/>
                      <a:pt x="2194" y="670"/>
                    </a:cubicBezTo>
                    <a:cubicBezTo>
                      <a:pt x="1879" y="670"/>
                      <a:pt x="1425" y="566"/>
                      <a:pt x="1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324325" y="3954225"/>
                <a:ext cx="47125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301" extrusionOk="0">
                    <a:moveTo>
                      <a:pt x="1" y="1"/>
                    </a:moveTo>
                    <a:lnTo>
                      <a:pt x="1" y="1540"/>
                    </a:lnTo>
                    <a:cubicBezTo>
                      <a:pt x="1" y="1966"/>
                      <a:pt x="354" y="2301"/>
                      <a:pt x="770" y="2301"/>
                    </a:cubicBezTo>
                    <a:lnTo>
                      <a:pt x="1124" y="2301"/>
                    </a:lnTo>
                    <a:cubicBezTo>
                      <a:pt x="1540" y="2301"/>
                      <a:pt x="1884" y="1966"/>
                      <a:pt x="1884" y="1540"/>
                    </a:cubicBezTo>
                    <a:lnTo>
                      <a:pt x="1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8"/>
            <p:cNvSpPr/>
            <p:nvPr/>
          </p:nvSpPr>
          <p:spPr>
            <a:xfrm>
              <a:off x="8518311" y="38364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434999" y="3402569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8"/>
            <p:cNvGrpSpPr/>
            <p:nvPr/>
          </p:nvGrpSpPr>
          <p:grpSpPr>
            <a:xfrm>
              <a:off x="341053" y="4072884"/>
              <a:ext cx="438868" cy="750820"/>
              <a:chOff x="1181125" y="4400608"/>
              <a:chExt cx="152825" cy="26145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1065848" y="408342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" name="Google Shape;425;p8"/>
            <p:cNvGrpSpPr/>
            <p:nvPr/>
          </p:nvGrpSpPr>
          <p:grpSpPr>
            <a:xfrm>
              <a:off x="8206705" y="4056798"/>
              <a:ext cx="134611" cy="132026"/>
              <a:chOff x="3025300" y="2552125"/>
              <a:chExt cx="46875" cy="45975"/>
            </a:xfrm>
          </p:grpSpPr>
          <p:sp>
            <p:nvSpPr>
              <p:cNvPr id="426" name="Google Shape;426;p8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8" name="Google Shape;428;p8"/>
            <p:cNvSpPr/>
            <p:nvPr/>
          </p:nvSpPr>
          <p:spPr>
            <a:xfrm>
              <a:off x="931688" y="44065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8"/>
            <p:cNvGrpSpPr/>
            <p:nvPr/>
          </p:nvGrpSpPr>
          <p:grpSpPr>
            <a:xfrm rot="2700000">
              <a:off x="8379735" y="50447"/>
              <a:ext cx="500391" cy="501667"/>
              <a:chOff x="109775" y="3205350"/>
              <a:chExt cx="215750" cy="2163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8"/>
            <p:cNvGrpSpPr/>
            <p:nvPr/>
          </p:nvGrpSpPr>
          <p:grpSpPr>
            <a:xfrm>
              <a:off x="8518305" y="3065401"/>
              <a:ext cx="513604" cy="447124"/>
              <a:chOff x="1742100" y="2304325"/>
              <a:chExt cx="178850" cy="155700"/>
            </a:xfrm>
          </p:grpSpPr>
          <p:sp>
            <p:nvSpPr>
              <p:cNvPr id="449" name="Google Shape;449;p8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" name="Google Shape;453;p8"/>
            <p:cNvSpPr/>
            <p:nvPr/>
          </p:nvSpPr>
          <p:spPr>
            <a:xfrm>
              <a:off x="-246514" y="3529900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8"/>
            <p:cNvGrpSpPr/>
            <p:nvPr/>
          </p:nvGrpSpPr>
          <p:grpSpPr>
            <a:xfrm>
              <a:off x="1451461" y="215633"/>
              <a:ext cx="393753" cy="606161"/>
              <a:chOff x="2071188" y="4170850"/>
              <a:chExt cx="183825" cy="282975"/>
            </a:xfrm>
          </p:grpSpPr>
          <p:sp>
            <p:nvSpPr>
              <p:cNvPr id="455" name="Google Shape;455;p8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8"/>
            <p:cNvSpPr/>
            <p:nvPr/>
          </p:nvSpPr>
          <p:spPr>
            <a:xfrm rot="10800000">
              <a:off x="7418186" y="-137263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" name="Google Shape;463;p8"/>
            <p:cNvGrpSpPr/>
            <p:nvPr/>
          </p:nvGrpSpPr>
          <p:grpSpPr>
            <a:xfrm rot="5400000">
              <a:off x="8206235" y="4375926"/>
              <a:ext cx="1456813" cy="32594"/>
              <a:chOff x="4101875" y="2224575"/>
              <a:chExt cx="507300" cy="11350"/>
            </a:xfrm>
          </p:grpSpPr>
          <p:sp>
            <p:nvSpPr>
              <p:cNvPr id="464" name="Google Shape;464;p8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8"/>
            <p:cNvGrpSpPr/>
            <p:nvPr/>
          </p:nvGrpSpPr>
          <p:grpSpPr>
            <a:xfrm rot="10800000">
              <a:off x="-167915" y="196826"/>
              <a:ext cx="1456813" cy="32594"/>
              <a:chOff x="4101875" y="2224575"/>
              <a:chExt cx="507300" cy="11350"/>
            </a:xfrm>
          </p:grpSpPr>
          <p:sp>
            <p:nvSpPr>
              <p:cNvPr id="468" name="Google Shape;468;p8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74" name="Google Shape;474;p9"/>
          <p:cNvGrpSpPr/>
          <p:nvPr/>
        </p:nvGrpSpPr>
        <p:grpSpPr>
          <a:xfrm>
            <a:off x="-729635" y="85604"/>
            <a:ext cx="9779962" cy="5932397"/>
            <a:chOff x="-729635" y="85604"/>
            <a:chExt cx="9779962" cy="5932397"/>
          </a:xfrm>
        </p:grpSpPr>
        <p:sp>
          <p:nvSpPr>
            <p:cNvPr id="475" name="Google Shape;475;p9"/>
            <p:cNvSpPr/>
            <p:nvPr/>
          </p:nvSpPr>
          <p:spPr>
            <a:xfrm rot="-5400000">
              <a:off x="7891431" y="4105058"/>
              <a:ext cx="547418" cy="1185725"/>
            </a:xfrm>
            <a:custGeom>
              <a:avLst/>
              <a:gdLst/>
              <a:ahLst/>
              <a:cxnLst/>
              <a:rect l="l" t="t" r="r" b="b"/>
              <a:pathLst>
                <a:path w="7625" h="16516" extrusionOk="0">
                  <a:moveTo>
                    <a:pt x="227" y="0"/>
                  </a:moveTo>
                  <a:cubicBezTo>
                    <a:pt x="109" y="0"/>
                    <a:pt x="1" y="100"/>
                    <a:pt x="1" y="227"/>
                  </a:cubicBezTo>
                  <a:cubicBezTo>
                    <a:pt x="1" y="353"/>
                    <a:pt x="109" y="453"/>
                    <a:pt x="227" y="453"/>
                  </a:cubicBezTo>
                  <a:cubicBezTo>
                    <a:pt x="354" y="453"/>
                    <a:pt x="454" y="353"/>
                    <a:pt x="454" y="227"/>
                  </a:cubicBezTo>
                  <a:cubicBezTo>
                    <a:pt x="454" y="100"/>
                    <a:pt x="354" y="0"/>
                    <a:pt x="227" y="0"/>
                  </a:cubicBezTo>
                  <a:close/>
                  <a:moveTo>
                    <a:pt x="227" y="1023"/>
                  </a:moveTo>
                  <a:cubicBezTo>
                    <a:pt x="109" y="1023"/>
                    <a:pt x="1" y="1123"/>
                    <a:pt x="1" y="1250"/>
                  </a:cubicBezTo>
                  <a:cubicBezTo>
                    <a:pt x="1" y="1367"/>
                    <a:pt x="109" y="1476"/>
                    <a:pt x="227" y="1476"/>
                  </a:cubicBezTo>
                  <a:cubicBezTo>
                    <a:pt x="354" y="1476"/>
                    <a:pt x="454" y="1367"/>
                    <a:pt x="454" y="1250"/>
                  </a:cubicBezTo>
                  <a:cubicBezTo>
                    <a:pt x="454" y="1123"/>
                    <a:pt x="354" y="1023"/>
                    <a:pt x="227" y="1023"/>
                  </a:cubicBezTo>
                  <a:close/>
                  <a:moveTo>
                    <a:pt x="227" y="2037"/>
                  </a:moveTo>
                  <a:cubicBezTo>
                    <a:pt x="109" y="2037"/>
                    <a:pt x="1" y="2137"/>
                    <a:pt x="1" y="2264"/>
                  </a:cubicBezTo>
                  <a:cubicBezTo>
                    <a:pt x="1" y="2391"/>
                    <a:pt x="109" y="2490"/>
                    <a:pt x="227" y="2490"/>
                  </a:cubicBezTo>
                  <a:cubicBezTo>
                    <a:pt x="354" y="2490"/>
                    <a:pt x="454" y="2391"/>
                    <a:pt x="454" y="2264"/>
                  </a:cubicBezTo>
                  <a:cubicBezTo>
                    <a:pt x="454" y="2137"/>
                    <a:pt x="354" y="2037"/>
                    <a:pt x="227" y="2037"/>
                  </a:cubicBezTo>
                  <a:close/>
                  <a:moveTo>
                    <a:pt x="227" y="3061"/>
                  </a:moveTo>
                  <a:cubicBezTo>
                    <a:pt x="109" y="3061"/>
                    <a:pt x="1" y="3160"/>
                    <a:pt x="1" y="3287"/>
                  </a:cubicBezTo>
                  <a:cubicBezTo>
                    <a:pt x="1" y="3405"/>
                    <a:pt x="109" y="3513"/>
                    <a:pt x="227" y="3513"/>
                  </a:cubicBezTo>
                  <a:cubicBezTo>
                    <a:pt x="354" y="3513"/>
                    <a:pt x="454" y="3405"/>
                    <a:pt x="454" y="3287"/>
                  </a:cubicBezTo>
                  <a:cubicBezTo>
                    <a:pt x="454" y="3160"/>
                    <a:pt x="354" y="3061"/>
                    <a:pt x="227" y="3061"/>
                  </a:cubicBezTo>
                  <a:close/>
                  <a:moveTo>
                    <a:pt x="227" y="4075"/>
                  </a:moveTo>
                  <a:cubicBezTo>
                    <a:pt x="109" y="4075"/>
                    <a:pt x="1" y="4174"/>
                    <a:pt x="1" y="4301"/>
                  </a:cubicBezTo>
                  <a:cubicBezTo>
                    <a:pt x="1" y="4428"/>
                    <a:pt x="109" y="4527"/>
                    <a:pt x="227" y="4527"/>
                  </a:cubicBezTo>
                  <a:cubicBezTo>
                    <a:pt x="354" y="4527"/>
                    <a:pt x="454" y="4428"/>
                    <a:pt x="454" y="4301"/>
                  </a:cubicBezTo>
                  <a:cubicBezTo>
                    <a:pt x="454" y="4174"/>
                    <a:pt x="354" y="4075"/>
                    <a:pt x="227" y="4075"/>
                  </a:cubicBezTo>
                  <a:close/>
                  <a:moveTo>
                    <a:pt x="227" y="5098"/>
                  </a:moveTo>
                  <a:cubicBezTo>
                    <a:pt x="109" y="5098"/>
                    <a:pt x="1" y="5197"/>
                    <a:pt x="1" y="5324"/>
                  </a:cubicBezTo>
                  <a:cubicBezTo>
                    <a:pt x="1" y="5442"/>
                    <a:pt x="109" y="5551"/>
                    <a:pt x="227" y="5551"/>
                  </a:cubicBezTo>
                  <a:cubicBezTo>
                    <a:pt x="354" y="5551"/>
                    <a:pt x="454" y="5442"/>
                    <a:pt x="454" y="5324"/>
                  </a:cubicBezTo>
                  <a:cubicBezTo>
                    <a:pt x="454" y="5197"/>
                    <a:pt x="354" y="5098"/>
                    <a:pt x="227" y="5098"/>
                  </a:cubicBezTo>
                  <a:close/>
                  <a:moveTo>
                    <a:pt x="227" y="6112"/>
                  </a:moveTo>
                  <a:cubicBezTo>
                    <a:pt x="109" y="6112"/>
                    <a:pt x="1" y="6212"/>
                    <a:pt x="1" y="6338"/>
                  </a:cubicBezTo>
                  <a:cubicBezTo>
                    <a:pt x="1" y="6465"/>
                    <a:pt x="109" y="6565"/>
                    <a:pt x="227" y="6565"/>
                  </a:cubicBezTo>
                  <a:cubicBezTo>
                    <a:pt x="354" y="6565"/>
                    <a:pt x="454" y="6465"/>
                    <a:pt x="454" y="6338"/>
                  </a:cubicBezTo>
                  <a:cubicBezTo>
                    <a:pt x="454" y="6212"/>
                    <a:pt x="354" y="6112"/>
                    <a:pt x="227" y="6112"/>
                  </a:cubicBezTo>
                  <a:close/>
                  <a:moveTo>
                    <a:pt x="227" y="7135"/>
                  </a:moveTo>
                  <a:cubicBezTo>
                    <a:pt x="109" y="7135"/>
                    <a:pt x="1" y="7235"/>
                    <a:pt x="1" y="7362"/>
                  </a:cubicBezTo>
                  <a:cubicBezTo>
                    <a:pt x="1" y="7479"/>
                    <a:pt x="109" y="7588"/>
                    <a:pt x="227" y="7588"/>
                  </a:cubicBezTo>
                  <a:cubicBezTo>
                    <a:pt x="354" y="7588"/>
                    <a:pt x="454" y="7479"/>
                    <a:pt x="454" y="7362"/>
                  </a:cubicBezTo>
                  <a:cubicBezTo>
                    <a:pt x="454" y="7235"/>
                    <a:pt x="354" y="7135"/>
                    <a:pt x="227" y="7135"/>
                  </a:cubicBezTo>
                  <a:close/>
                  <a:moveTo>
                    <a:pt x="227" y="8149"/>
                  </a:moveTo>
                  <a:cubicBezTo>
                    <a:pt x="109" y="8149"/>
                    <a:pt x="1" y="8249"/>
                    <a:pt x="1" y="8376"/>
                  </a:cubicBezTo>
                  <a:cubicBezTo>
                    <a:pt x="1" y="8502"/>
                    <a:pt x="109" y="8602"/>
                    <a:pt x="227" y="8602"/>
                  </a:cubicBezTo>
                  <a:cubicBezTo>
                    <a:pt x="354" y="8602"/>
                    <a:pt x="454" y="8502"/>
                    <a:pt x="454" y="8376"/>
                  </a:cubicBezTo>
                  <a:cubicBezTo>
                    <a:pt x="454" y="8249"/>
                    <a:pt x="354" y="8149"/>
                    <a:pt x="227" y="8149"/>
                  </a:cubicBezTo>
                  <a:close/>
                  <a:moveTo>
                    <a:pt x="227" y="9172"/>
                  </a:moveTo>
                  <a:cubicBezTo>
                    <a:pt x="109" y="9172"/>
                    <a:pt x="1" y="9272"/>
                    <a:pt x="1" y="9399"/>
                  </a:cubicBezTo>
                  <a:cubicBezTo>
                    <a:pt x="1" y="9516"/>
                    <a:pt x="109" y="9625"/>
                    <a:pt x="227" y="9625"/>
                  </a:cubicBezTo>
                  <a:cubicBezTo>
                    <a:pt x="354" y="9625"/>
                    <a:pt x="454" y="9516"/>
                    <a:pt x="454" y="9399"/>
                  </a:cubicBezTo>
                  <a:cubicBezTo>
                    <a:pt x="454" y="9272"/>
                    <a:pt x="354" y="9172"/>
                    <a:pt x="227" y="9172"/>
                  </a:cubicBezTo>
                  <a:close/>
                  <a:moveTo>
                    <a:pt x="227" y="10186"/>
                  </a:moveTo>
                  <a:cubicBezTo>
                    <a:pt x="109" y="10186"/>
                    <a:pt x="1" y="10286"/>
                    <a:pt x="1" y="10413"/>
                  </a:cubicBezTo>
                  <a:cubicBezTo>
                    <a:pt x="1" y="10540"/>
                    <a:pt x="109" y="10639"/>
                    <a:pt x="227" y="10639"/>
                  </a:cubicBezTo>
                  <a:cubicBezTo>
                    <a:pt x="354" y="10639"/>
                    <a:pt x="454" y="10540"/>
                    <a:pt x="454" y="10413"/>
                  </a:cubicBezTo>
                  <a:cubicBezTo>
                    <a:pt x="454" y="10286"/>
                    <a:pt x="354" y="10186"/>
                    <a:pt x="227" y="10186"/>
                  </a:cubicBezTo>
                  <a:close/>
                  <a:moveTo>
                    <a:pt x="227" y="11210"/>
                  </a:moveTo>
                  <a:cubicBezTo>
                    <a:pt x="109" y="11210"/>
                    <a:pt x="1" y="11309"/>
                    <a:pt x="1" y="11436"/>
                  </a:cubicBezTo>
                  <a:cubicBezTo>
                    <a:pt x="1" y="11554"/>
                    <a:pt x="109" y="11662"/>
                    <a:pt x="227" y="11662"/>
                  </a:cubicBezTo>
                  <a:cubicBezTo>
                    <a:pt x="354" y="11662"/>
                    <a:pt x="454" y="11554"/>
                    <a:pt x="454" y="11436"/>
                  </a:cubicBezTo>
                  <a:cubicBezTo>
                    <a:pt x="454" y="11309"/>
                    <a:pt x="354" y="11210"/>
                    <a:pt x="227" y="11210"/>
                  </a:cubicBezTo>
                  <a:close/>
                  <a:moveTo>
                    <a:pt x="245" y="12223"/>
                  </a:moveTo>
                  <a:cubicBezTo>
                    <a:pt x="239" y="12223"/>
                    <a:pt x="233" y="12223"/>
                    <a:pt x="227" y="12224"/>
                  </a:cubicBezTo>
                  <a:cubicBezTo>
                    <a:pt x="109" y="12233"/>
                    <a:pt x="19" y="12351"/>
                    <a:pt x="28" y="12477"/>
                  </a:cubicBezTo>
                  <a:cubicBezTo>
                    <a:pt x="37" y="12586"/>
                    <a:pt x="137" y="12676"/>
                    <a:pt x="254" y="12676"/>
                  </a:cubicBezTo>
                  <a:lnTo>
                    <a:pt x="272" y="12676"/>
                  </a:lnTo>
                  <a:cubicBezTo>
                    <a:pt x="399" y="12667"/>
                    <a:pt x="490" y="12550"/>
                    <a:pt x="481" y="12432"/>
                  </a:cubicBezTo>
                  <a:cubicBezTo>
                    <a:pt x="463" y="12311"/>
                    <a:pt x="364" y="12223"/>
                    <a:pt x="245" y="12223"/>
                  </a:cubicBezTo>
                  <a:close/>
                  <a:moveTo>
                    <a:pt x="474" y="13215"/>
                  </a:moveTo>
                  <a:cubicBezTo>
                    <a:pt x="449" y="13215"/>
                    <a:pt x="424" y="13219"/>
                    <a:pt x="399" y="13229"/>
                  </a:cubicBezTo>
                  <a:cubicBezTo>
                    <a:pt x="291" y="13265"/>
                    <a:pt x="218" y="13401"/>
                    <a:pt x="263" y="13519"/>
                  </a:cubicBezTo>
                  <a:cubicBezTo>
                    <a:pt x="300" y="13609"/>
                    <a:pt x="390" y="13663"/>
                    <a:pt x="472" y="13663"/>
                  </a:cubicBezTo>
                  <a:cubicBezTo>
                    <a:pt x="499" y="13663"/>
                    <a:pt x="526" y="13663"/>
                    <a:pt x="544" y="13654"/>
                  </a:cubicBezTo>
                  <a:cubicBezTo>
                    <a:pt x="662" y="13618"/>
                    <a:pt x="725" y="13482"/>
                    <a:pt x="680" y="13365"/>
                  </a:cubicBezTo>
                  <a:cubicBezTo>
                    <a:pt x="658" y="13278"/>
                    <a:pt x="569" y="13215"/>
                    <a:pt x="474" y="13215"/>
                  </a:cubicBezTo>
                  <a:close/>
                  <a:moveTo>
                    <a:pt x="929" y="14123"/>
                  </a:moveTo>
                  <a:cubicBezTo>
                    <a:pt x="885" y="14123"/>
                    <a:pt x="843" y="14135"/>
                    <a:pt x="807" y="14161"/>
                  </a:cubicBezTo>
                  <a:cubicBezTo>
                    <a:pt x="707" y="14225"/>
                    <a:pt x="671" y="14379"/>
                    <a:pt x="743" y="14478"/>
                  </a:cubicBezTo>
                  <a:cubicBezTo>
                    <a:pt x="789" y="14533"/>
                    <a:pt x="852" y="14578"/>
                    <a:pt x="933" y="14578"/>
                  </a:cubicBezTo>
                  <a:cubicBezTo>
                    <a:pt x="979" y="14578"/>
                    <a:pt x="1024" y="14569"/>
                    <a:pt x="1060" y="14542"/>
                  </a:cubicBezTo>
                  <a:cubicBezTo>
                    <a:pt x="1160" y="14478"/>
                    <a:pt x="1196" y="14333"/>
                    <a:pt x="1124" y="14225"/>
                  </a:cubicBezTo>
                  <a:cubicBezTo>
                    <a:pt x="1083" y="14161"/>
                    <a:pt x="1005" y="14123"/>
                    <a:pt x="929" y="14123"/>
                  </a:cubicBezTo>
                  <a:close/>
                  <a:moveTo>
                    <a:pt x="1567" y="14907"/>
                  </a:moveTo>
                  <a:cubicBezTo>
                    <a:pt x="1509" y="14907"/>
                    <a:pt x="1451" y="14930"/>
                    <a:pt x="1404" y="14976"/>
                  </a:cubicBezTo>
                  <a:cubicBezTo>
                    <a:pt x="1332" y="15067"/>
                    <a:pt x="1332" y="15203"/>
                    <a:pt x="1422" y="15293"/>
                  </a:cubicBezTo>
                  <a:cubicBezTo>
                    <a:pt x="1468" y="15338"/>
                    <a:pt x="1522" y="15348"/>
                    <a:pt x="1567" y="15348"/>
                  </a:cubicBezTo>
                  <a:cubicBezTo>
                    <a:pt x="1631" y="15348"/>
                    <a:pt x="1694" y="15329"/>
                    <a:pt x="1739" y="15284"/>
                  </a:cubicBezTo>
                  <a:cubicBezTo>
                    <a:pt x="1812" y="15194"/>
                    <a:pt x="1812" y="15058"/>
                    <a:pt x="1721" y="14967"/>
                  </a:cubicBezTo>
                  <a:cubicBezTo>
                    <a:pt x="1677" y="14928"/>
                    <a:pt x="1622" y="14907"/>
                    <a:pt x="1567" y="14907"/>
                  </a:cubicBezTo>
                  <a:close/>
                  <a:moveTo>
                    <a:pt x="2391" y="15504"/>
                  </a:moveTo>
                  <a:cubicBezTo>
                    <a:pt x="2314" y="15504"/>
                    <a:pt x="2236" y="15544"/>
                    <a:pt x="2192" y="15619"/>
                  </a:cubicBezTo>
                  <a:cubicBezTo>
                    <a:pt x="2129" y="15719"/>
                    <a:pt x="2165" y="15873"/>
                    <a:pt x="2283" y="15927"/>
                  </a:cubicBezTo>
                  <a:cubicBezTo>
                    <a:pt x="2315" y="15940"/>
                    <a:pt x="2338" y="15953"/>
                    <a:pt x="2361" y="15953"/>
                  </a:cubicBezTo>
                  <a:cubicBezTo>
                    <a:pt x="2371" y="15953"/>
                    <a:pt x="2381" y="15950"/>
                    <a:pt x="2391" y="15945"/>
                  </a:cubicBezTo>
                  <a:cubicBezTo>
                    <a:pt x="2473" y="15945"/>
                    <a:pt x="2536" y="15900"/>
                    <a:pt x="2581" y="15836"/>
                  </a:cubicBezTo>
                  <a:cubicBezTo>
                    <a:pt x="2645" y="15737"/>
                    <a:pt x="2608" y="15583"/>
                    <a:pt x="2491" y="15529"/>
                  </a:cubicBezTo>
                  <a:cubicBezTo>
                    <a:pt x="2460" y="15512"/>
                    <a:pt x="2426" y="15504"/>
                    <a:pt x="2391" y="15504"/>
                  </a:cubicBezTo>
                  <a:close/>
                  <a:moveTo>
                    <a:pt x="3342" y="15894"/>
                  </a:moveTo>
                  <a:cubicBezTo>
                    <a:pt x="3242" y="15894"/>
                    <a:pt x="3146" y="15956"/>
                    <a:pt x="3116" y="16063"/>
                  </a:cubicBezTo>
                  <a:cubicBezTo>
                    <a:pt x="3079" y="16190"/>
                    <a:pt x="3152" y="16307"/>
                    <a:pt x="3279" y="16344"/>
                  </a:cubicBezTo>
                  <a:lnTo>
                    <a:pt x="3342" y="16344"/>
                  </a:lnTo>
                  <a:cubicBezTo>
                    <a:pt x="3442" y="16344"/>
                    <a:pt x="3532" y="16289"/>
                    <a:pt x="3559" y="16190"/>
                  </a:cubicBezTo>
                  <a:cubicBezTo>
                    <a:pt x="3595" y="16063"/>
                    <a:pt x="3523" y="15936"/>
                    <a:pt x="3396" y="15900"/>
                  </a:cubicBezTo>
                  <a:cubicBezTo>
                    <a:pt x="3378" y="15896"/>
                    <a:pt x="3360" y="15894"/>
                    <a:pt x="3342" y="15894"/>
                  </a:cubicBezTo>
                  <a:close/>
                  <a:moveTo>
                    <a:pt x="4317" y="16052"/>
                  </a:moveTo>
                  <a:cubicBezTo>
                    <a:pt x="4204" y="16052"/>
                    <a:pt x="4112" y="16145"/>
                    <a:pt x="4112" y="16262"/>
                  </a:cubicBezTo>
                  <a:cubicBezTo>
                    <a:pt x="4102" y="16389"/>
                    <a:pt x="4202" y="16506"/>
                    <a:pt x="4329" y="16506"/>
                  </a:cubicBezTo>
                  <a:cubicBezTo>
                    <a:pt x="4465" y="16506"/>
                    <a:pt x="4555" y="16416"/>
                    <a:pt x="4564" y="16289"/>
                  </a:cubicBezTo>
                  <a:cubicBezTo>
                    <a:pt x="4573" y="16162"/>
                    <a:pt x="4474" y="16054"/>
                    <a:pt x="4347" y="16054"/>
                  </a:cubicBezTo>
                  <a:cubicBezTo>
                    <a:pt x="4337" y="16052"/>
                    <a:pt x="4327" y="16052"/>
                    <a:pt x="4317" y="16052"/>
                  </a:cubicBezTo>
                  <a:close/>
                  <a:moveTo>
                    <a:pt x="5361" y="16063"/>
                  </a:moveTo>
                  <a:cubicBezTo>
                    <a:pt x="5234" y="16063"/>
                    <a:pt x="5135" y="16162"/>
                    <a:pt x="5135" y="16289"/>
                  </a:cubicBezTo>
                  <a:cubicBezTo>
                    <a:pt x="5135" y="16416"/>
                    <a:pt x="5234" y="16516"/>
                    <a:pt x="5361" y="16516"/>
                  </a:cubicBezTo>
                  <a:cubicBezTo>
                    <a:pt x="5479" y="16516"/>
                    <a:pt x="5587" y="16416"/>
                    <a:pt x="5587" y="16289"/>
                  </a:cubicBezTo>
                  <a:cubicBezTo>
                    <a:pt x="5587" y="16162"/>
                    <a:pt x="5479" y="16063"/>
                    <a:pt x="5361" y="16063"/>
                  </a:cubicBezTo>
                  <a:close/>
                  <a:moveTo>
                    <a:pt x="6375" y="16063"/>
                  </a:moveTo>
                  <a:cubicBezTo>
                    <a:pt x="6248" y="16063"/>
                    <a:pt x="6149" y="16162"/>
                    <a:pt x="6149" y="16289"/>
                  </a:cubicBezTo>
                  <a:cubicBezTo>
                    <a:pt x="6149" y="16416"/>
                    <a:pt x="6248" y="16516"/>
                    <a:pt x="6375" y="16516"/>
                  </a:cubicBezTo>
                  <a:cubicBezTo>
                    <a:pt x="6502" y="16516"/>
                    <a:pt x="6602" y="16416"/>
                    <a:pt x="6602" y="16289"/>
                  </a:cubicBezTo>
                  <a:cubicBezTo>
                    <a:pt x="6602" y="16162"/>
                    <a:pt x="6502" y="16063"/>
                    <a:pt x="6375" y="16063"/>
                  </a:cubicBezTo>
                  <a:close/>
                  <a:moveTo>
                    <a:pt x="7398" y="16063"/>
                  </a:moveTo>
                  <a:cubicBezTo>
                    <a:pt x="7272" y="16063"/>
                    <a:pt x="7172" y="16162"/>
                    <a:pt x="7172" y="16289"/>
                  </a:cubicBezTo>
                  <a:cubicBezTo>
                    <a:pt x="7172" y="16416"/>
                    <a:pt x="7272" y="16516"/>
                    <a:pt x="7398" y="16516"/>
                  </a:cubicBezTo>
                  <a:cubicBezTo>
                    <a:pt x="7516" y="16516"/>
                    <a:pt x="7625" y="16416"/>
                    <a:pt x="7625" y="16289"/>
                  </a:cubicBezTo>
                  <a:cubicBezTo>
                    <a:pt x="7625" y="16162"/>
                    <a:pt x="7516" y="16063"/>
                    <a:pt x="7398" y="16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9"/>
            <p:cNvGrpSpPr/>
            <p:nvPr/>
          </p:nvGrpSpPr>
          <p:grpSpPr>
            <a:xfrm rot="-366820">
              <a:off x="849289" y="4494767"/>
              <a:ext cx="383582" cy="404330"/>
              <a:chOff x="-2372955" y="2144257"/>
              <a:chExt cx="383587" cy="404335"/>
            </a:xfrm>
          </p:grpSpPr>
          <p:sp>
            <p:nvSpPr>
              <p:cNvPr id="477" name="Google Shape;477;p9"/>
              <p:cNvSpPr/>
              <p:nvPr/>
            </p:nvSpPr>
            <p:spPr>
              <a:xfrm>
                <a:off x="-2364484" y="2151508"/>
                <a:ext cx="368654" cy="38933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5423" extrusionOk="0">
                    <a:moveTo>
                      <a:pt x="2542" y="1"/>
                    </a:moveTo>
                    <a:cubicBezTo>
                      <a:pt x="1272" y="1"/>
                      <a:pt x="204" y="974"/>
                      <a:pt x="100" y="2253"/>
                    </a:cubicBezTo>
                    <a:cubicBezTo>
                      <a:pt x="1" y="3602"/>
                      <a:pt x="1006" y="4761"/>
                      <a:pt x="2337" y="4879"/>
                    </a:cubicBezTo>
                    <a:cubicBezTo>
                      <a:pt x="2409" y="4886"/>
                      <a:pt x="2480" y="4889"/>
                      <a:pt x="2551" y="4889"/>
                    </a:cubicBezTo>
                    <a:cubicBezTo>
                      <a:pt x="2853" y="4889"/>
                      <a:pt x="3139" y="4829"/>
                      <a:pt x="3396" y="4734"/>
                    </a:cubicBezTo>
                    <a:lnTo>
                      <a:pt x="5134" y="5422"/>
                    </a:lnTo>
                    <a:lnTo>
                      <a:pt x="4528" y="3856"/>
                    </a:lnTo>
                    <a:cubicBezTo>
                      <a:pt x="4772" y="3512"/>
                      <a:pt x="4935" y="3086"/>
                      <a:pt x="4962" y="2633"/>
                    </a:cubicBezTo>
                    <a:cubicBezTo>
                      <a:pt x="5071" y="1293"/>
                      <a:pt x="4057" y="125"/>
                      <a:pt x="2726" y="8"/>
                    </a:cubicBezTo>
                    <a:cubicBezTo>
                      <a:pt x="2664" y="3"/>
                      <a:pt x="2603" y="1"/>
                      <a:pt x="2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-2320905" y="2289567"/>
                <a:ext cx="48173" cy="4479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4" extrusionOk="0">
                    <a:moveTo>
                      <a:pt x="320" y="1"/>
                    </a:moveTo>
                    <a:cubicBezTo>
                      <a:pt x="172" y="1"/>
                      <a:pt x="36" y="128"/>
                      <a:pt x="27" y="285"/>
                    </a:cubicBezTo>
                    <a:cubicBezTo>
                      <a:pt x="0" y="457"/>
                      <a:pt x="136" y="611"/>
                      <a:pt x="308" y="620"/>
                    </a:cubicBezTo>
                    <a:cubicBezTo>
                      <a:pt x="323" y="622"/>
                      <a:pt x="338" y="623"/>
                      <a:pt x="352" y="623"/>
                    </a:cubicBezTo>
                    <a:cubicBezTo>
                      <a:pt x="506" y="623"/>
                      <a:pt x="636" y="496"/>
                      <a:pt x="652" y="339"/>
                    </a:cubicBezTo>
                    <a:cubicBezTo>
                      <a:pt x="670" y="158"/>
                      <a:pt x="534" y="13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-2246814" y="2294879"/>
                <a:ext cx="47527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1" extrusionOk="0">
                    <a:moveTo>
                      <a:pt x="332" y="1"/>
                    </a:moveTo>
                    <a:cubicBezTo>
                      <a:pt x="173" y="1"/>
                      <a:pt x="36" y="131"/>
                      <a:pt x="28" y="292"/>
                    </a:cubicBezTo>
                    <a:cubicBezTo>
                      <a:pt x="0" y="455"/>
                      <a:pt x="136" y="618"/>
                      <a:pt x="308" y="627"/>
                    </a:cubicBezTo>
                    <a:cubicBezTo>
                      <a:pt x="323" y="630"/>
                      <a:pt x="338" y="631"/>
                      <a:pt x="352" y="631"/>
                    </a:cubicBezTo>
                    <a:cubicBezTo>
                      <a:pt x="506" y="631"/>
                      <a:pt x="635" y="504"/>
                      <a:pt x="643" y="347"/>
                    </a:cubicBezTo>
                    <a:cubicBezTo>
                      <a:pt x="661" y="166"/>
                      <a:pt x="535" y="21"/>
                      <a:pt x="363" y="3"/>
                    </a:cubicBezTo>
                    <a:cubicBezTo>
                      <a:pt x="352" y="2"/>
                      <a:pt x="342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-2172724" y="2300623"/>
                <a:ext cx="46881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31" extrusionOk="0">
                    <a:moveTo>
                      <a:pt x="321" y="1"/>
                    </a:moveTo>
                    <a:cubicBezTo>
                      <a:pt x="166" y="1"/>
                      <a:pt x="35" y="135"/>
                      <a:pt x="19" y="285"/>
                    </a:cubicBezTo>
                    <a:cubicBezTo>
                      <a:pt x="1" y="457"/>
                      <a:pt x="136" y="620"/>
                      <a:pt x="308" y="629"/>
                    </a:cubicBezTo>
                    <a:cubicBezTo>
                      <a:pt x="318" y="630"/>
                      <a:pt x="328" y="630"/>
                      <a:pt x="338" y="630"/>
                    </a:cubicBezTo>
                    <a:cubicBezTo>
                      <a:pt x="491" y="630"/>
                      <a:pt x="635" y="501"/>
                      <a:pt x="643" y="348"/>
                    </a:cubicBezTo>
                    <a:cubicBezTo>
                      <a:pt x="653" y="167"/>
                      <a:pt x="535" y="13"/>
                      <a:pt x="363" y="4"/>
                    </a:cubicBezTo>
                    <a:cubicBezTo>
                      <a:pt x="349" y="2"/>
                      <a:pt x="335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-2099279" y="2306510"/>
                <a:ext cx="47527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0" extrusionOk="0">
                    <a:moveTo>
                      <a:pt x="321" y="0"/>
                    </a:moveTo>
                    <a:cubicBezTo>
                      <a:pt x="173" y="0"/>
                      <a:pt x="36" y="127"/>
                      <a:pt x="28" y="284"/>
                    </a:cubicBezTo>
                    <a:cubicBezTo>
                      <a:pt x="1" y="456"/>
                      <a:pt x="137" y="610"/>
                      <a:pt x="309" y="628"/>
                    </a:cubicBezTo>
                    <a:cubicBezTo>
                      <a:pt x="319" y="629"/>
                      <a:pt x="329" y="630"/>
                      <a:pt x="339" y="630"/>
                    </a:cubicBezTo>
                    <a:cubicBezTo>
                      <a:pt x="499" y="630"/>
                      <a:pt x="636" y="500"/>
                      <a:pt x="653" y="339"/>
                    </a:cubicBezTo>
                    <a:cubicBezTo>
                      <a:pt x="662" y="176"/>
                      <a:pt x="526" y="13"/>
                      <a:pt x="363" y="4"/>
                    </a:cubicBezTo>
                    <a:cubicBezTo>
                      <a:pt x="349" y="1"/>
                      <a:pt x="335" y="0"/>
                      <a:pt x="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-2110982" y="2164144"/>
                <a:ext cx="27425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4" y="0"/>
                    </a:moveTo>
                    <a:cubicBezTo>
                      <a:pt x="84" y="0"/>
                      <a:pt x="49" y="20"/>
                      <a:pt x="37" y="58"/>
                    </a:cubicBezTo>
                    <a:cubicBezTo>
                      <a:pt x="1" y="121"/>
                      <a:pt x="19" y="185"/>
                      <a:pt x="73" y="212"/>
                    </a:cubicBezTo>
                    <a:cubicBezTo>
                      <a:pt x="118" y="230"/>
                      <a:pt x="155" y="257"/>
                      <a:pt x="200" y="275"/>
                    </a:cubicBezTo>
                    <a:cubicBezTo>
                      <a:pt x="227" y="284"/>
                      <a:pt x="236" y="284"/>
                      <a:pt x="263" y="284"/>
                    </a:cubicBezTo>
                    <a:cubicBezTo>
                      <a:pt x="300" y="284"/>
                      <a:pt x="336" y="266"/>
                      <a:pt x="345" y="239"/>
                    </a:cubicBezTo>
                    <a:cubicBezTo>
                      <a:pt x="381" y="194"/>
                      <a:pt x="372" y="130"/>
                      <a:pt x="318" y="94"/>
                    </a:cubicBezTo>
                    <a:cubicBezTo>
                      <a:pt x="272" y="58"/>
                      <a:pt x="227" y="40"/>
                      <a:pt x="182" y="13"/>
                    </a:cubicBezTo>
                    <a:cubicBezTo>
                      <a:pt x="162" y="4"/>
                      <a:pt x="143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-2372955" y="2144257"/>
                <a:ext cx="383587" cy="40433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632" extrusionOk="0">
                    <a:moveTo>
                      <a:pt x="2640" y="0"/>
                    </a:moveTo>
                    <a:cubicBezTo>
                      <a:pt x="1328" y="0"/>
                      <a:pt x="222" y="1022"/>
                      <a:pt x="119" y="2354"/>
                    </a:cubicBezTo>
                    <a:cubicBezTo>
                      <a:pt x="1" y="3758"/>
                      <a:pt x="1060" y="4980"/>
                      <a:pt x="2464" y="5089"/>
                    </a:cubicBezTo>
                    <a:cubicBezTo>
                      <a:pt x="2529" y="5094"/>
                      <a:pt x="2595" y="5096"/>
                      <a:pt x="2661" y="5096"/>
                    </a:cubicBezTo>
                    <a:cubicBezTo>
                      <a:pt x="2953" y="5096"/>
                      <a:pt x="3250" y="5047"/>
                      <a:pt x="3523" y="4944"/>
                    </a:cubicBezTo>
                    <a:lnTo>
                      <a:pt x="5207" y="5623"/>
                    </a:lnTo>
                    <a:cubicBezTo>
                      <a:pt x="5234" y="5632"/>
                      <a:pt x="5243" y="5632"/>
                      <a:pt x="5252" y="5632"/>
                    </a:cubicBezTo>
                    <a:cubicBezTo>
                      <a:pt x="5289" y="5632"/>
                      <a:pt x="5307" y="5623"/>
                      <a:pt x="5307" y="5605"/>
                    </a:cubicBezTo>
                    <a:cubicBezTo>
                      <a:pt x="5343" y="5578"/>
                      <a:pt x="5343" y="5532"/>
                      <a:pt x="5334" y="5487"/>
                    </a:cubicBezTo>
                    <a:lnTo>
                      <a:pt x="4745" y="3984"/>
                    </a:lnTo>
                    <a:cubicBezTo>
                      <a:pt x="4990" y="3622"/>
                      <a:pt x="5144" y="3187"/>
                      <a:pt x="5171" y="2743"/>
                    </a:cubicBezTo>
                    <a:cubicBezTo>
                      <a:pt x="5234" y="1992"/>
                      <a:pt x="4963" y="1268"/>
                      <a:pt x="4428" y="733"/>
                    </a:cubicBezTo>
                    <a:cubicBezTo>
                      <a:pt x="4410" y="711"/>
                      <a:pt x="4385" y="699"/>
                      <a:pt x="4359" y="699"/>
                    </a:cubicBezTo>
                    <a:cubicBezTo>
                      <a:pt x="4333" y="699"/>
                      <a:pt x="4306" y="711"/>
                      <a:pt x="4284" y="733"/>
                    </a:cubicBezTo>
                    <a:cubicBezTo>
                      <a:pt x="4238" y="770"/>
                      <a:pt x="4238" y="833"/>
                      <a:pt x="4284" y="878"/>
                    </a:cubicBezTo>
                    <a:cubicBezTo>
                      <a:pt x="4782" y="1358"/>
                      <a:pt x="5026" y="2019"/>
                      <a:pt x="4972" y="2716"/>
                    </a:cubicBezTo>
                    <a:cubicBezTo>
                      <a:pt x="4935" y="3142"/>
                      <a:pt x="4791" y="3549"/>
                      <a:pt x="4546" y="3893"/>
                    </a:cubicBezTo>
                    <a:cubicBezTo>
                      <a:pt x="4519" y="3921"/>
                      <a:pt x="4519" y="3957"/>
                      <a:pt x="4528" y="3993"/>
                    </a:cubicBezTo>
                    <a:lnTo>
                      <a:pt x="5053" y="5315"/>
                    </a:lnTo>
                    <a:lnTo>
                      <a:pt x="3559" y="4717"/>
                    </a:lnTo>
                    <a:cubicBezTo>
                      <a:pt x="3546" y="4713"/>
                      <a:pt x="3530" y="4711"/>
                      <a:pt x="3515" y="4711"/>
                    </a:cubicBezTo>
                    <a:cubicBezTo>
                      <a:pt x="3500" y="4711"/>
                      <a:pt x="3487" y="4713"/>
                      <a:pt x="3478" y="4717"/>
                    </a:cubicBezTo>
                    <a:cubicBezTo>
                      <a:pt x="3220" y="4821"/>
                      <a:pt x="2943" y="4870"/>
                      <a:pt x="2664" y="4870"/>
                    </a:cubicBezTo>
                    <a:cubicBezTo>
                      <a:pt x="2600" y="4870"/>
                      <a:pt x="2536" y="4867"/>
                      <a:pt x="2473" y="4862"/>
                    </a:cubicBezTo>
                    <a:cubicBezTo>
                      <a:pt x="1196" y="4772"/>
                      <a:pt x="227" y="3640"/>
                      <a:pt x="327" y="2363"/>
                    </a:cubicBezTo>
                    <a:cubicBezTo>
                      <a:pt x="421" y="1152"/>
                      <a:pt x="1445" y="218"/>
                      <a:pt x="2639" y="218"/>
                    </a:cubicBezTo>
                    <a:cubicBezTo>
                      <a:pt x="2704" y="218"/>
                      <a:pt x="2769" y="221"/>
                      <a:pt x="2835" y="226"/>
                    </a:cubicBezTo>
                    <a:cubicBezTo>
                      <a:pt x="3016" y="235"/>
                      <a:pt x="3188" y="272"/>
                      <a:pt x="3351" y="326"/>
                    </a:cubicBezTo>
                    <a:cubicBezTo>
                      <a:pt x="3364" y="330"/>
                      <a:pt x="3376" y="331"/>
                      <a:pt x="3388" y="331"/>
                    </a:cubicBezTo>
                    <a:cubicBezTo>
                      <a:pt x="3435" y="331"/>
                      <a:pt x="3472" y="304"/>
                      <a:pt x="3487" y="254"/>
                    </a:cubicBezTo>
                    <a:cubicBezTo>
                      <a:pt x="3514" y="199"/>
                      <a:pt x="3478" y="145"/>
                      <a:pt x="3423" y="118"/>
                    </a:cubicBezTo>
                    <a:cubicBezTo>
                      <a:pt x="3242" y="63"/>
                      <a:pt x="3052" y="18"/>
                      <a:pt x="2853" y="9"/>
                    </a:cubicBezTo>
                    <a:cubicBezTo>
                      <a:pt x="2782" y="3"/>
                      <a:pt x="2711" y="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" name="Google Shape;484;p9"/>
            <p:cNvGrpSpPr/>
            <p:nvPr/>
          </p:nvGrpSpPr>
          <p:grpSpPr>
            <a:xfrm>
              <a:off x="373100" y="569672"/>
              <a:ext cx="388110" cy="724817"/>
              <a:chOff x="3438650" y="2871875"/>
              <a:chExt cx="135150" cy="252400"/>
            </a:xfrm>
          </p:grpSpPr>
          <p:sp>
            <p:nvSpPr>
              <p:cNvPr id="485" name="Google Shape;485;p9"/>
              <p:cNvSpPr/>
              <p:nvPr/>
            </p:nvSpPr>
            <p:spPr>
              <a:xfrm>
                <a:off x="3438650" y="2871875"/>
                <a:ext cx="135150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10096" extrusionOk="0">
                    <a:moveTo>
                      <a:pt x="4926" y="335"/>
                    </a:moveTo>
                    <a:cubicBezTo>
                      <a:pt x="4998" y="335"/>
                      <a:pt x="5071" y="408"/>
                      <a:pt x="5071" y="489"/>
                    </a:cubicBezTo>
                    <a:lnTo>
                      <a:pt x="5071" y="9607"/>
                    </a:lnTo>
                    <a:cubicBezTo>
                      <a:pt x="5071" y="9688"/>
                      <a:pt x="4998" y="9752"/>
                      <a:pt x="4926" y="9752"/>
                    </a:cubicBezTo>
                    <a:lnTo>
                      <a:pt x="489" y="9752"/>
                    </a:lnTo>
                    <a:cubicBezTo>
                      <a:pt x="408" y="9752"/>
                      <a:pt x="335" y="9688"/>
                      <a:pt x="335" y="9607"/>
                    </a:cubicBezTo>
                    <a:lnTo>
                      <a:pt x="335" y="489"/>
                    </a:lnTo>
                    <a:cubicBezTo>
                      <a:pt x="335" y="408"/>
                      <a:pt x="408" y="335"/>
                      <a:pt x="489" y="335"/>
                    </a:cubicBezTo>
                    <a:close/>
                    <a:moveTo>
                      <a:pt x="480" y="0"/>
                    </a:moveTo>
                    <a:cubicBezTo>
                      <a:pt x="217" y="0"/>
                      <a:pt x="0" y="217"/>
                      <a:pt x="0" y="489"/>
                    </a:cubicBezTo>
                    <a:lnTo>
                      <a:pt x="0" y="9607"/>
                    </a:lnTo>
                    <a:cubicBezTo>
                      <a:pt x="0" y="9879"/>
                      <a:pt x="208" y="10096"/>
                      <a:pt x="480" y="10096"/>
                    </a:cubicBezTo>
                    <a:lnTo>
                      <a:pt x="4917" y="10096"/>
                    </a:lnTo>
                    <a:cubicBezTo>
                      <a:pt x="5197" y="10096"/>
                      <a:pt x="5406" y="9879"/>
                      <a:pt x="5406" y="9607"/>
                    </a:cubicBezTo>
                    <a:lnTo>
                      <a:pt x="5406" y="489"/>
                    </a:lnTo>
                    <a:cubicBezTo>
                      <a:pt x="5406" y="217"/>
                      <a:pt x="5197" y="0"/>
                      <a:pt x="4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454025" y="2894500"/>
                <a:ext cx="1041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7643" extrusionOk="0">
                    <a:moveTo>
                      <a:pt x="1" y="1"/>
                    </a:moveTo>
                    <a:lnTo>
                      <a:pt x="1" y="7643"/>
                    </a:lnTo>
                    <a:lnTo>
                      <a:pt x="4166" y="76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498400" y="3091425"/>
                <a:ext cx="156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35" extrusionOk="0">
                    <a:moveTo>
                      <a:pt x="317" y="1"/>
                    </a:moveTo>
                    <a:cubicBezTo>
                      <a:pt x="136" y="1"/>
                      <a:pt x="1" y="137"/>
                      <a:pt x="1" y="318"/>
                    </a:cubicBezTo>
                    <a:cubicBezTo>
                      <a:pt x="1" y="490"/>
                      <a:pt x="136" y="635"/>
                      <a:pt x="317" y="635"/>
                    </a:cubicBezTo>
                    <a:cubicBezTo>
                      <a:pt x="489" y="635"/>
                      <a:pt x="625" y="490"/>
                      <a:pt x="625" y="318"/>
                    </a:cubicBezTo>
                    <a:cubicBezTo>
                      <a:pt x="625" y="137"/>
                      <a:pt x="48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488;p9"/>
            <p:cNvSpPr/>
            <p:nvPr/>
          </p:nvSpPr>
          <p:spPr>
            <a:xfrm rot="-5400000">
              <a:off x="-749127" y="14338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 flipH="1">
              <a:off x="8476925" y="3972233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" name="Google Shape;490;p9"/>
            <p:cNvGrpSpPr/>
            <p:nvPr/>
          </p:nvGrpSpPr>
          <p:grpSpPr>
            <a:xfrm>
              <a:off x="305473" y="4026406"/>
              <a:ext cx="523367" cy="945225"/>
              <a:chOff x="3029123" y="1244581"/>
              <a:chExt cx="523367" cy="945225"/>
            </a:xfrm>
          </p:grpSpPr>
          <p:sp>
            <p:nvSpPr>
              <p:cNvPr id="491" name="Google Shape;491;p9"/>
              <p:cNvSpPr/>
              <p:nvPr/>
            </p:nvSpPr>
            <p:spPr>
              <a:xfrm>
                <a:off x="3029123" y="1244581"/>
                <a:ext cx="523367" cy="523367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7290" extrusionOk="0">
                    <a:moveTo>
                      <a:pt x="3640" y="344"/>
                    </a:moveTo>
                    <a:cubicBezTo>
                      <a:pt x="5460" y="344"/>
                      <a:pt x="6945" y="1829"/>
                      <a:pt x="6945" y="3658"/>
                    </a:cubicBezTo>
                    <a:cubicBezTo>
                      <a:pt x="6945" y="5478"/>
                      <a:pt x="5460" y="6963"/>
                      <a:pt x="3640" y="6963"/>
                    </a:cubicBezTo>
                    <a:cubicBezTo>
                      <a:pt x="1820" y="6963"/>
                      <a:pt x="335" y="5478"/>
                      <a:pt x="335" y="3658"/>
                    </a:cubicBezTo>
                    <a:cubicBezTo>
                      <a:pt x="335" y="1829"/>
                      <a:pt x="1820" y="344"/>
                      <a:pt x="3640" y="344"/>
                    </a:cubicBezTo>
                    <a:close/>
                    <a:moveTo>
                      <a:pt x="3640" y="0"/>
                    </a:moveTo>
                    <a:cubicBezTo>
                      <a:pt x="1630" y="0"/>
                      <a:pt x="0" y="1630"/>
                      <a:pt x="0" y="3640"/>
                    </a:cubicBezTo>
                    <a:cubicBezTo>
                      <a:pt x="0" y="5659"/>
                      <a:pt x="1639" y="7289"/>
                      <a:pt x="3640" y="7289"/>
                    </a:cubicBezTo>
                    <a:cubicBezTo>
                      <a:pt x="5641" y="7289"/>
                      <a:pt x="7289" y="5659"/>
                      <a:pt x="7289" y="3640"/>
                    </a:cubicBezTo>
                    <a:cubicBezTo>
                      <a:pt x="7289" y="1630"/>
                      <a:pt x="5641" y="0"/>
                      <a:pt x="3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248810" y="1787984"/>
                <a:ext cx="82633" cy="40182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5597" extrusionOk="0">
                    <a:moveTo>
                      <a:pt x="807" y="345"/>
                    </a:moveTo>
                    <a:lnTo>
                      <a:pt x="807" y="5252"/>
                    </a:lnTo>
                    <a:lnTo>
                      <a:pt x="345" y="5252"/>
                    </a:lnTo>
                    <a:lnTo>
                      <a:pt x="345" y="345"/>
                    </a:lnTo>
                    <a:close/>
                    <a:moveTo>
                      <a:pt x="1" y="1"/>
                    </a:moveTo>
                    <a:lnTo>
                      <a:pt x="1" y="5596"/>
                    </a:lnTo>
                    <a:lnTo>
                      <a:pt x="1151" y="559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3087635" y="1303092"/>
                <a:ext cx="406346" cy="406346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660" extrusionOk="0">
                    <a:moveTo>
                      <a:pt x="2825" y="0"/>
                    </a:moveTo>
                    <a:cubicBezTo>
                      <a:pt x="1259" y="0"/>
                      <a:pt x="0" y="1268"/>
                      <a:pt x="0" y="2825"/>
                    </a:cubicBezTo>
                    <a:cubicBezTo>
                      <a:pt x="0" y="4392"/>
                      <a:pt x="1259" y="5659"/>
                      <a:pt x="2825" y="5659"/>
                    </a:cubicBezTo>
                    <a:cubicBezTo>
                      <a:pt x="4392" y="5659"/>
                      <a:pt x="5659" y="4392"/>
                      <a:pt x="5659" y="2825"/>
                    </a:cubicBezTo>
                    <a:cubicBezTo>
                      <a:pt x="5659" y="1268"/>
                      <a:pt x="4392" y="0"/>
                      <a:pt x="2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9"/>
            <p:cNvSpPr/>
            <p:nvPr/>
          </p:nvSpPr>
          <p:spPr>
            <a:xfrm>
              <a:off x="312473" y="856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9"/>
            <p:cNvGrpSpPr/>
            <p:nvPr/>
          </p:nvGrpSpPr>
          <p:grpSpPr>
            <a:xfrm>
              <a:off x="6823621" y="4630921"/>
              <a:ext cx="134611" cy="132026"/>
              <a:chOff x="3025300" y="2552125"/>
              <a:chExt cx="46875" cy="45975"/>
            </a:xfrm>
          </p:grpSpPr>
          <p:sp>
            <p:nvSpPr>
              <p:cNvPr id="496" name="Google Shape;496;p9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9"/>
            <p:cNvSpPr/>
            <p:nvPr/>
          </p:nvSpPr>
          <p:spPr>
            <a:xfrm>
              <a:off x="713237" y="28980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 rot="-1493507" flipH="1">
              <a:off x="8802535" y="3782123"/>
              <a:ext cx="171582" cy="171151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266486" y="46312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9"/>
            <p:cNvGrpSpPr/>
            <p:nvPr/>
          </p:nvGrpSpPr>
          <p:grpSpPr>
            <a:xfrm flipH="1">
              <a:off x="7008443" y="4603989"/>
              <a:ext cx="513604" cy="447124"/>
              <a:chOff x="1742100" y="2304325"/>
              <a:chExt cx="178850" cy="155700"/>
            </a:xfrm>
          </p:grpSpPr>
          <p:sp>
            <p:nvSpPr>
              <p:cNvPr id="502" name="Google Shape;502;p9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6" name="Google Shape;506;p9"/>
            <p:cNvGrpSpPr/>
            <p:nvPr/>
          </p:nvGrpSpPr>
          <p:grpSpPr>
            <a:xfrm>
              <a:off x="8549071" y="4100096"/>
              <a:ext cx="501255" cy="279632"/>
              <a:chOff x="-4005891" y="3135183"/>
              <a:chExt cx="501255" cy="279632"/>
            </a:xfrm>
          </p:grpSpPr>
          <p:sp>
            <p:nvSpPr>
              <p:cNvPr id="507" name="Google Shape;507;p9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9"/>
            <p:cNvSpPr/>
            <p:nvPr/>
          </p:nvSpPr>
          <p:spPr>
            <a:xfrm rot="10800000">
              <a:off x="1429698" y="46723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6" r:id="rId10"/>
    <p:sldLayoutId id="2147483668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8"/>
          <p:cNvSpPr txBox="1">
            <a:spLocks noGrp="1"/>
          </p:cNvSpPr>
          <p:nvPr>
            <p:ph type="ctrTitle"/>
          </p:nvPr>
        </p:nvSpPr>
        <p:spPr>
          <a:xfrm>
            <a:off x="1796370" y="691291"/>
            <a:ext cx="5566500" cy="1724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TEAM ALPHA</a:t>
            </a:r>
            <a:endParaRPr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6040" y="2507458"/>
            <a:ext cx="39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Signika"/>
              </a:rPr>
              <a:t>My Digital Will</a:t>
            </a:r>
            <a:endParaRPr lang="bg-BG" sz="1800" dirty="0">
              <a:latin typeface="Signik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95" y="2968227"/>
            <a:ext cx="1985010" cy="1985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9"/>
          <p:cNvSpPr txBox="1">
            <a:spLocks noGrp="1"/>
          </p:cNvSpPr>
          <p:nvPr>
            <p:ph type="title"/>
          </p:nvPr>
        </p:nvSpPr>
        <p:spPr>
          <a:xfrm>
            <a:off x="720000" y="3432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OUR TEAM</a:t>
            </a:r>
            <a:endParaRPr sz="40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12800" y="1202266"/>
            <a:ext cx="7518400" cy="3369733"/>
          </a:xfrm>
          <a:prstGeom prst="roundRect">
            <a:avLst/>
          </a:prstGeom>
          <a:solidFill>
            <a:srgbClr val="FFF1C5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27" y="1552158"/>
            <a:ext cx="1364307" cy="175410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367727" y="3306268"/>
            <a:ext cx="13643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Iva 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Nedkova</a:t>
            </a:r>
            <a:endParaRPr lang="en-US" sz="1800" dirty="0" smtClean="0">
              <a:solidFill>
                <a:srgbClr val="454DD5"/>
              </a:solidFill>
              <a:latin typeface="Signika"/>
            </a:endParaRP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Scrum trainer</a:t>
            </a:r>
            <a:endParaRPr lang="bg-BG" dirty="0">
              <a:solidFill>
                <a:srgbClr val="7C7A22"/>
              </a:solidFill>
              <a:latin typeface="Signik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r="10901"/>
          <a:stretch/>
        </p:blipFill>
        <p:spPr>
          <a:xfrm>
            <a:off x="2993077" y="1552158"/>
            <a:ext cx="1386590" cy="175410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14375" r="12341" b="2264"/>
          <a:stretch/>
        </p:blipFill>
        <p:spPr>
          <a:xfrm>
            <a:off x="4640710" y="1552158"/>
            <a:ext cx="1405356" cy="175410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993077" y="3306268"/>
            <a:ext cx="1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454DD5"/>
                </a:solidFill>
                <a:latin typeface="Signika"/>
              </a:rPr>
              <a:t>T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odor</a:t>
            </a:r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 Ivanov</a:t>
            </a: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Back-end Developer</a:t>
            </a:r>
            <a:endParaRPr lang="bg-BG" dirty="0">
              <a:solidFill>
                <a:srgbClr val="7C7A22"/>
              </a:solidFill>
              <a:latin typeface="Signik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1234" y="3306268"/>
            <a:ext cx="1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Bozhidar</a:t>
            </a:r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 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Dukov</a:t>
            </a:r>
            <a:endParaRPr lang="en-US" sz="1800" dirty="0" smtClean="0">
              <a:solidFill>
                <a:srgbClr val="454DD5"/>
              </a:solidFill>
              <a:latin typeface="Signika"/>
            </a:endParaRP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Back-end Developer</a:t>
            </a:r>
            <a:endParaRPr lang="bg-BG" dirty="0">
              <a:solidFill>
                <a:srgbClr val="7C7A22"/>
              </a:solidFill>
              <a:latin typeface="Signik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89609" y="3315914"/>
            <a:ext cx="13643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454DD5"/>
                </a:solidFill>
                <a:latin typeface="Signika"/>
              </a:rPr>
              <a:t>Boris </a:t>
            </a:r>
            <a:r>
              <a:rPr lang="en-US" sz="1800" dirty="0" err="1" smtClean="0">
                <a:solidFill>
                  <a:srgbClr val="454DD5"/>
                </a:solidFill>
                <a:latin typeface="Signika"/>
              </a:rPr>
              <a:t>Belberov</a:t>
            </a:r>
            <a:endParaRPr lang="en-US" sz="1800" dirty="0" smtClean="0">
              <a:solidFill>
                <a:srgbClr val="454DD5"/>
              </a:solidFill>
              <a:latin typeface="Signika"/>
            </a:endParaRPr>
          </a:p>
          <a:p>
            <a:pPr algn="ctr"/>
            <a:r>
              <a:rPr lang="en-US" dirty="0" smtClean="0">
                <a:solidFill>
                  <a:srgbClr val="7C7A22"/>
                </a:solidFill>
                <a:latin typeface="Signika"/>
              </a:rPr>
              <a:t>Designer</a:t>
            </a:r>
            <a:endParaRPr lang="bg-BG" sz="1100" dirty="0">
              <a:solidFill>
                <a:srgbClr val="7C7A22"/>
              </a:solidFill>
              <a:latin typeface="Signik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1093" r="13611"/>
          <a:stretch/>
        </p:blipFill>
        <p:spPr>
          <a:xfrm>
            <a:off x="6389609" y="1552158"/>
            <a:ext cx="1386840" cy="1753200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12800" y="1202266"/>
            <a:ext cx="7518400" cy="3369733"/>
          </a:xfrm>
          <a:prstGeom prst="roundRect">
            <a:avLst/>
          </a:prstGeom>
          <a:solidFill>
            <a:srgbClr val="FFF1C5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ECA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201586" y="1716373"/>
            <a:ext cx="0" cy="227101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2788" y="323192"/>
            <a:ext cx="7704000" cy="662153"/>
          </a:xfrm>
          <a:noFill/>
        </p:spPr>
        <p:txBody>
          <a:bodyPr/>
          <a:lstStyle/>
          <a:p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OUR IDEA</a:t>
            </a:r>
            <a:endParaRPr lang="bg-BG" sz="54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741751"/>
            <a:ext cx="2471737" cy="2290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81263" y="1871291"/>
            <a:ext cx="34518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121F51"/>
                </a:solidFill>
                <a:latin typeface="Signika"/>
              </a:rPr>
              <a:t>Our idea is to create a platform where you can manage your assets and create your digital will fast and easy.  </a:t>
            </a:r>
            <a:endParaRPr lang="bg-BG" sz="2200" dirty="0">
              <a:solidFill>
                <a:srgbClr val="121F51"/>
              </a:solidFill>
              <a:latin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18649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712788" y="480060"/>
            <a:ext cx="7704000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STAGES OF REALIZATION</a:t>
            </a:r>
            <a:endParaRPr lang="bg-BG" sz="4800" dirty="0">
              <a:solidFill>
                <a:srgbClr val="121F51"/>
              </a:solidFill>
              <a:latin typeface="Signika"/>
            </a:endParaRP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204580555"/>
              </p:ext>
            </p:extLst>
          </p:nvPr>
        </p:nvGraphicFramePr>
        <p:xfrm>
          <a:off x="1366465" y="814556"/>
          <a:ext cx="6411070" cy="4328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86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20000" y="208673"/>
            <a:ext cx="7704000" cy="66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7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USED TECHNOLOGIES</a:t>
            </a:r>
            <a:endParaRPr lang="bg-BG" sz="40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gnika"/>
            </a:endParaRPr>
          </a:p>
        </p:txBody>
      </p:sp>
      <p:pic>
        <p:nvPicPr>
          <p:cNvPr id="6" name="Picture 2" descr="File:Visual Studio Icon 2019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0" y="1482285"/>
            <a:ext cx="894393" cy="8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ord icon PNG, ICO or ICNS | Free vecto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24" y="3472080"/>
            <a:ext cx="858364" cy="8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ile:Microsoft Office PowerPoint (2019–present)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17" y="2138297"/>
            <a:ext cx="910828" cy="8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xcel icon PNG, ICO or ICNS | Free vector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8" y="2985082"/>
            <a:ext cx="890591" cy="89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igma - Free logo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578" y="1402138"/>
            <a:ext cx="942122" cy="94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 - Free social media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89" y="1377330"/>
            <a:ext cx="1027118" cy="10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9" y="2545403"/>
            <a:ext cx="2149427" cy="7310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72" y="3652259"/>
            <a:ext cx="877456" cy="9695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813" y="2404447"/>
            <a:ext cx="949818" cy="1067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463" y="3472080"/>
            <a:ext cx="1134997" cy="11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7213" y="386253"/>
            <a:ext cx="7704000" cy="662153"/>
          </a:xfrm>
          <a:noFill/>
        </p:spPr>
        <p:txBody>
          <a:bodyPr/>
          <a:lstStyle/>
          <a:p>
            <a:pPr algn="ctr"/>
            <a:r>
              <a:rPr lang="en-US" sz="40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DEMO OF OUR PROJECT</a:t>
            </a:r>
            <a:endParaRPr lang="bg-BG" sz="4000" dirty="0">
              <a:solidFill>
                <a:srgbClr val="121F51"/>
              </a:solidFill>
              <a:latin typeface="Signik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18" y="3086100"/>
            <a:ext cx="3758813" cy="19694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6" y="1417320"/>
            <a:ext cx="3758813" cy="1969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2" y="1295400"/>
            <a:ext cx="3638851" cy="19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0300" y="3429000"/>
            <a:ext cx="4343400" cy="1082040"/>
          </a:xfrm>
          <a:prstGeom prst="rect">
            <a:avLst/>
          </a:prstGeom>
          <a:solidFill>
            <a:srgbClr val="CB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21382" y="1760595"/>
            <a:ext cx="9144000" cy="162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Text"/>
              <a:buNone/>
              <a:defRPr sz="3500" b="1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 smtClean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Now </a:t>
            </a:r>
            <a:r>
              <a:rPr lang="en-US" sz="4400" dirty="0">
                <a:solidFill>
                  <a:srgbClr val="121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/>
              </a:rPr>
              <a:t>let us guide you to our repository!</a:t>
            </a:r>
          </a:p>
          <a:p>
            <a:endParaRPr lang="en-US" sz="4400" dirty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endParaRPr lang="en-US" sz="4400" dirty="0" smtClean="0">
              <a:solidFill>
                <a:srgbClr val="121F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b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89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arch Engine Ranking Project Proposal by Slidesgo">
  <a:themeElements>
    <a:clrScheme name="Simple Light">
      <a:dk1>
        <a:srgbClr val="0C528A"/>
      </a:dk1>
      <a:lt1>
        <a:srgbClr val="CBEEFC"/>
      </a:lt1>
      <a:dk2>
        <a:srgbClr val="4FC7E0"/>
      </a:dk2>
      <a:lt2>
        <a:srgbClr val="0D90AD"/>
      </a:lt2>
      <a:accent1>
        <a:srgbClr val="096B8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52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98</Words>
  <Application>Microsoft Office PowerPoint</Application>
  <PresentationFormat>On-screen Show (16:9)</PresentationFormat>
  <Paragraphs>23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Fjalla One</vt:lpstr>
      <vt:lpstr>Fira Sans</vt:lpstr>
      <vt:lpstr>Signika</vt:lpstr>
      <vt:lpstr>Cabin</vt:lpstr>
      <vt:lpstr>Ubuntu</vt:lpstr>
      <vt:lpstr>Alexandria</vt:lpstr>
      <vt:lpstr>Open Sans</vt:lpstr>
      <vt:lpstr>Red Hat Text</vt:lpstr>
      <vt:lpstr>Nunito Light</vt:lpstr>
      <vt:lpstr>Arial</vt:lpstr>
      <vt:lpstr>Search Engine Ranking Project Proposal by Slidesgo</vt:lpstr>
      <vt:lpstr>TEAM ALPHA</vt:lpstr>
      <vt:lpstr>OUR TEAM</vt:lpstr>
      <vt:lpstr>OUR IDEA</vt:lpstr>
      <vt:lpstr>PowerPoint Presentation</vt:lpstr>
      <vt:lpstr>PowerPoint Presentation</vt:lpstr>
      <vt:lpstr>DEMO OF OUR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ALPHA</dc:title>
  <cp:lastModifiedBy>Niki</cp:lastModifiedBy>
  <cp:revision>10</cp:revision>
  <dcterms:modified xsi:type="dcterms:W3CDTF">2024-01-23T21:04:01Z</dcterms:modified>
</cp:coreProperties>
</file>